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C0C1B-2C41-4BB5-9391-677E23278123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D7915-65F1-4BC6-AA68-A8B663A59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3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A69C-A288-4397-95EB-C39D219A414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02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E96C0-FD3C-66F7-B2DB-E6B0BD90F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67EA98-8D77-4E39-6438-3A6CA80C4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058F08-9F92-17E2-0786-EBE27287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9142B1-6DD3-EBBA-30A5-2551E17B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B38AB1-18DF-207A-8C01-EBBAC72B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69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676E4-5078-09F5-4CCB-4DAE4A21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7C92D9-ED2C-A6E0-17B9-45A5B0B9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93C9E0-D572-EBF1-5B56-8CC087A6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2D5E49-360F-FCE9-A68B-C9F2ED1D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90D7A5-02AF-7A14-4DEA-311DE069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28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F621A3-04BC-B9F5-99E5-F239E2859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35DA4B-91F2-0610-E885-622E30460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432AC2-BEE4-B14A-5C91-97109F95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1FD24-1730-9D90-3E40-7325E1DB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0820F0-F8B7-C9AF-5B87-0658F318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6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Bande large &quot;Nature&quot; ">
  <p:cSld name="5 - Bande large &quot;Nature&quot; 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1754200" y="238967"/>
            <a:ext cx="10109600" cy="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6933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6933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6933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6933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6933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6933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6933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69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9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550BD-E947-C487-DDDF-42A8A829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F61262-2DB1-4143-118A-AA9764D4F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3C2E4-92A1-70C1-C434-872E1113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DE506-928A-33CA-172C-E30A1AA6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EDBA77-40E4-9A31-1300-0D583CA1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16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E77E2-03A5-6BB3-FFF3-3FC29D95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DD8572-DC89-E054-8B4A-D95407B02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2EB82-2A51-A5B8-907D-0B2C46B4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664EFF-1D06-210D-1FCB-A673C4C8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9C89A4-24AF-833B-A41A-69E543E5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2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3ED7D-195D-3105-A47A-2FA64C3D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510D3-390E-F1EA-5181-0137B6A49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90C4A1-0B4E-3E82-177E-94D10D3AF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AFC3F6-67D0-B056-A7B9-846DC1A4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7EA2E5-AB83-A852-2420-AE326718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189044-F609-EC9C-04CA-4CB03822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8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FE78E-D0A0-55C1-C7CA-662CE80C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C10D34-E8FE-16B0-C79C-0413CD2A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B5641E-8D0D-E120-1FA3-CAEAC1D9C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64A5D2-066E-C45E-602E-70FCB7719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3FA6EB-6680-4083-7888-9E5BFFB8D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A73C65-D912-FD35-EC0C-6E429746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868863-0A56-5074-1424-AA1A778E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A284B2-70BF-E5B7-59E5-551E545B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70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19A62-D022-F243-1C78-202A9664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A2B884-BBDC-BF6F-4134-D953C104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E2B369-0C7D-84DB-BD2F-5EF07C3E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FD6111-F987-9B02-A7C1-FA7E35B1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8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520FFC-CA1D-E4E9-BBAE-43588D41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EADB45-8E1D-CE12-EDB2-D967E504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C7C435-AD05-DBA3-49AA-06CD610A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78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BCDA1-D775-9D73-A278-F19AEFC7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0DF25E-7FE1-E4C4-8FE2-36940D87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C91B54-6ECE-D69A-44AD-1CD3974FA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D2CBE9-0330-21E8-7820-ED99B8EB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1C4F9E-4091-BE0B-A594-2D931757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40F07-42D3-4B0E-A495-516EE577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3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1AC1C-6925-505C-B0E1-3F1700A8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BAD8A3-21EC-0683-2CC5-C398A108D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8B8102-D8E9-CE95-0243-F1601C4D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70CCDD-DF25-5A97-2DB8-5FECC27B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1D7DB0-B602-BBBD-6112-360BB163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6852C8-EBD9-9BC6-6ECA-9E3E6EC8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25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098F5A-503A-CFC9-7010-A1A116E9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849BBA-3B49-C6DE-F797-7EB49A584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FDF42-C1DA-B600-B4FC-9267F8087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A25909-D3CA-4564-9F71-C7D208C4BC1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D24F3-6D8E-1DC0-16B5-592476528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24A3D-9519-0AA8-DD71-3589D6549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A71A78-E672-4D30-8AB5-F6D194C0A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5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10FDB5-2665-364A-0B18-2246D48E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3550F0-C4D2-9F12-6CF8-60611631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88B3BE-A5C8-815C-E24E-FF59F1ABE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9CDF01-799D-47EC-872D-C43916276084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2696F-3BD7-EE9E-2482-AF4DAE999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E2FA3B-A189-7F74-75D9-31AEA3800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B56D07-FDD5-41E0-B422-BD577811A0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42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63AFA7-6478-76D7-4219-5E0594D8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139606"/>
            <a:ext cx="6048672" cy="6502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F47D213-BF3A-AF23-2F4A-6D72F846B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188640"/>
            <a:ext cx="10109600" cy="563600"/>
          </a:xfrm>
        </p:spPr>
        <p:txBody>
          <a:bodyPr/>
          <a:lstStyle/>
          <a:p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ldhabi" panose="01000000000000000000" pitchFamily="2" charset="-78"/>
              </a:rPr>
              <a:t>SPICY BURGER ( Galette Potiron 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ECDE968-5A31-7A03-E62B-F196A990B6DF}"/>
              </a:ext>
            </a:extLst>
          </p:cNvPr>
          <p:cNvGraphicFramePr>
            <a:graphicFrameLocks noGrp="1"/>
          </p:cNvGraphicFramePr>
          <p:nvPr/>
        </p:nvGraphicFramePr>
        <p:xfrm>
          <a:off x="911424" y="980728"/>
          <a:ext cx="8208911" cy="523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5509534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6956488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48682754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4021919881"/>
                    </a:ext>
                  </a:extLst>
                </a:gridCol>
              </a:tblGrid>
              <a:tr h="5230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u="sng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cs typeface="Aldhabi" panose="01000000000000000000" pitchFamily="2" charset="-78"/>
                        </a:rPr>
                        <a:t>INGREDIENTS ( 10 Personnes )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endParaRPr lang="fr-FR" sz="14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cs typeface="Aldhabi" panose="01000000000000000000" pitchFamily="2" charset="-78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Galette Potiron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Duo poivrons grillés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Oignons dorés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Roquette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Pain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Bun’s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+mn-lt"/>
                        <a:cs typeface="Aptos Serif" panose="020B0502040204020203" pitchFamily="18" charset="0"/>
                      </a:endParaRP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Sauce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Firecrackers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 Heinz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Scarmorza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 fumé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Huile d’olive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Graine de courge 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Fleur de sel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cs typeface="Aptos Serif" panose="020B0502040204020203" pitchFamily="18" charset="0"/>
                        </a:rPr>
                        <a:t>Poivre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endParaRPr lang="fr-FR" sz="1400" b="0" dirty="0">
                        <a:solidFill>
                          <a:schemeClr val="tx1"/>
                        </a:solidFill>
                        <a:latin typeface="+mn-lt"/>
                        <a:cs typeface="Aptos Serif" panose="020B0502040204020203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endParaRPr lang="fr-FR" sz="1400" b="0" dirty="0">
                        <a:solidFill>
                          <a:schemeClr val="tx1"/>
                        </a:solidFill>
                        <a:latin typeface="+mn-lt"/>
                        <a:cs typeface="Aptos Serif" panose="020B0502040204020203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400" b="0" dirty="0">
                        <a:solidFill>
                          <a:schemeClr val="tx1"/>
                        </a:solidFill>
                        <a:latin typeface="+mn-lt"/>
                        <a:cs typeface="Aptos Serif" panose="020B0502040204020203" pitchFamily="18" charset="0"/>
                      </a:endParaRPr>
                    </a:p>
                    <a:p>
                      <a:pPr marL="171450" indent="-171450" algn="l"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endParaRPr lang="fr-FR" sz="1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cs typeface="Aldhabi" panose="01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0,400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0,200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0,100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0,180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à 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0,050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0,030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Pm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Pm</a:t>
                      </a: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pPr algn="l"/>
                      <a:endParaRPr lang="fr-FR" sz="1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Pc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Pc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Tr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Kg</a:t>
                      </a:r>
                    </a:p>
                    <a:p>
                      <a:pPr algn="l"/>
                      <a:endParaRPr lang="fr-FR" sz="14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PREPARATION </a:t>
                      </a:r>
                    </a:p>
                    <a:p>
                      <a:pPr algn="ctr"/>
                      <a:endParaRPr lang="fr-FR" sz="1400" b="1" u="sng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Torréfier les graines de courge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endParaRPr lang="fr-FR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Mariner le duo poivrons dans huile d’olive, fleur de sel et le poivre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endParaRPr lang="fr-FR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Cuire à la friteuse les galette 6 minutes à 175°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endParaRPr lang="fr-FR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Vitrifier le pain sur une plaque de cuisson à 240° pendant 40 secondes.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endParaRPr lang="fr-FR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Monter les burgers : Etaler la sauce à l’intérieur du chapeau, la roquette, les poivrons, les oignons dorés. Mettre disposer le fromage et quelques graines de courge. </a:t>
                      </a:r>
                      <a:r>
                        <a:rPr lang="fr-FR" sz="14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Finisser</a:t>
                      </a:r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avec la galette de potiron et refermer avec le second </a:t>
                      </a:r>
                      <a:r>
                        <a:rPr lang="fr-FR" sz="14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bun’s</a:t>
                      </a:r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AutoNum type="arabicPeriod"/>
                      </a:pPr>
                      <a:endParaRPr lang="fr-FR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+mj-lt"/>
                        <a:buNone/>
                      </a:pPr>
                      <a:endParaRPr lang="fr-FR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1218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CE8FB7F-A703-66D2-7927-16B8FA43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656184" cy="22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texte, recette, nourriture, intérieur&#10;&#10;Description générée automatiquement">
            <a:extLst>
              <a:ext uri="{FF2B5EF4-FFF2-40B4-BE49-F238E27FC236}">
                <a16:creationId xmlns:a16="http://schemas.microsoft.com/office/drawing/2014/main" id="{18466CEA-F4A1-9117-9EF8-1D18C1257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871">
            <a:off x="9264352" y="2060848"/>
            <a:ext cx="1744438" cy="1803429"/>
          </a:xfrm>
          <a:prstGeom prst="rect">
            <a:avLst/>
          </a:prstGeom>
        </p:spPr>
      </p:pic>
      <p:pic>
        <p:nvPicPr>
          <p:cNvPr id="10" name="Image 9" descr="Une image contenant texte, Snack, nourriture, Restauration rapide&#10;&#10;Description générée automatiquement">
            <a:extLst>
              <a:ext uri="{FF2B5EF4-FFF2-40B4-BE49-F238E27FC236}">
                <a16:creationId xmlns:a16="http://schemas.microsoft.com/office/drawing/2014/main" id="{EE2CA1CD-4C09-27E8-4910-28B0E2089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906">
            <a:off x="9769433" y="3882031"/>
            <a:ext cx="2202118" cy="2584035"/>
          </a:xfrm>
          <a:prstGeom prst="rect">
            <a:avLst/>
          </a:prstGeom>
        </p:spPr>
      </p:pic>
      <p:pic>
        <p:nvPicPr>
          <p:cNvPr id="14" name="Image 13" descr="Une image contenant nourriture, Restauration rapide, sandwich, hamburger&#10;&#10;Description générée automatiquement">
            <a:extLst>
              <a:ext uri="{FF2B5EF4-FFF2-40B4-BE49-F238E27FC236}">
                <a16:creationId xmlns:a16="http://schemas.microsoft.com/office/drawing/2014/main" id="{E67E38FA-4063-CFEA-74E3-E1EF9F00A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797152"/>
            <a:ext cx="3600400" cy="18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55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</Words>
  <Application>Microsoft Office PowerPoint</Application>
  <PresentationFormat>Grand écran</PresentationFormat>
  <Paragraphs>52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Arial Nova</vt:lpstr>
      <vt:lpstr>Baskerville Old Face</vt:lpstr>
      <vt:lpstr>Comfortaa</vt:lpstr>
      <vt:lpstr>Wingdings</vt:lpstr>
      <vt:lpstr>Thème Office</vt:lpstr>
      <vt:lpstr>Thème Office</vt:lpstr>
      <vt:lpstr>SPICY BURGER ( Galette Potiron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TABOULE DE QUINOA</dc:title>
  <dc:creator>Gaetan DELAROCHE</dc:creator>
  <cp:lastModifiedBy>Gaetan DELAROCHE</cp:lastModifiedBy>
  <cp:revision>3</cp:revision>
  <dcterms:created xsi:type="dcterms:W3CDTF">2024-07-01T14:44:44Z</dcterms:created>
  <dcterms:modified xsi:type="dcterms:W3CDTF">2024-07-01T14:48:32Z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2024-07-01T14:45:14Z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6ca97535-1ce9-47ed-8f21-b63e79141b0c</vt:lpwstr>
  </property>
  <property fmtid="{D5CDD505-2E9C-101B-9397-08002B2CF9AE}" pid="7" name="MSIP_Label_defa4170-0d19-0005-0004-bc88714345d2_ActionId">
    <vt:lpwstr>66502f0d-b631-46c7-9dc2-282f20326aae</vt:lpwstr>
  </property>
  <property fmtid="{D5CDD505-2E9C-101B-9397-08002B2CF9AE}" pid="8" name="MSIP_Label_defa4170-0d19-0005-0004-bc88714345d2_ContentBits">
    <vt:lpwstr>0</vt:lpwstr>
  </property>
</Properties>
</file>