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93444-5457-E0FE-6009-84A69CDE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3AB01D-E031-2F8C-8A3D-08FE9434C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1F2E05-F7E9-2EF9-E7B7-365408213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621101-A156-88C1-56C7-093A45F2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0F477D-01CC-3D53-B1E4-D724D9AE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60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1BB16-0143-C236-B36E-37976FE9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D5B3C6-D80F-660E-D4EF-63ECFFB11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489C71-E02E-649F-64D9-A4F0A0F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26ACB3-32FB-EAA3-9B28-01871167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6A998B-B808-A616-4251-C17F296F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04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DEA2E0-195A-B709-1180-93558A603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EE6010-87EA-46C6-A5D6-13F1DC1E2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82FB65-9FD6-84FD-DB62-B85D6C81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9B9E6E-2DBD-43F4-F24E-5FDA7444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6DA4C-BB71-176C-F190-4F523C82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63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C4AB41-E968-E35C-3CF6-0C72BF3B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9A457B-E464-21AF-94DA-E038BE0B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A047BA-A82D-EE1C-99DC-E7CB3BA2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7F5702-4CFE-3B97-9628-C638C8F8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62B11A-6911-AD19-35AC-2D0BB57C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52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35B49-6BDA-2FE9-45B0-27CB1925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601266-C903-53FD-522B-9B6FCF12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3ABDF2-E243-7AE0-51AF-5E183310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B2E539-FFCC-AF02-0494-8074F07D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A2DD61-C24D-B56C-3463-19E50ED2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94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9A18B-0C45-B3A8-FE93-175D5E07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A3F48E-BE27-D910-9C48-5136429C0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509536-39E3-2F06-02F7-D6F53F966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AA48BF-B8E9-474D-699E-492C2E2F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DE0739-8A5F-818A-4851-2FFC6586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13C040-7868-D853-6753-83DCBAC7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52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3C6C5-5A7F-CB56-44BC-22642E5C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B47741-60CE-7202-AD4C-FEB096C3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BF806B-E620-89AF-3137-EE512C278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6E50C3-AEC7-2E91-0D34-7E00A9157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E503D7-B90F-F254-A8E4-06D2F79E0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816191-DE15-A2C5-DBAE-7325A361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24AC25-94FE-91DB-023C-419A9B9F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9EF0BF-BBFF-2FC2-84DE-7021F5E9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32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472A6-A453-7612-93C7-4EC10BA9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A4E501-A361-A38F-91E5-E93EF7BB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57A00C-BAC3-8495-6EAE-9731CCAD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76CF5A-0338-5AB4-D34F-0EAA6C1B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24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7078CE-6DC2-7614-5C14-CD49CA18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FA2225-0A60-AA9C-DD83-4833CE19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61AE84-0733-C5F3-8AE2-EE6CFED0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5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55521-F10B-40DB-7A73-75881CE4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6D71C-38DF-7597-D832-E72C2935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652A96-1BB6-1522-C36B-9EC4B2F33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FC3206-BE2F-DC89-1183-260FF5EC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F27F9D-310E-772A-1C27-8787689E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885BF2-FD11-4D74-C166-06364183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40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EA3CB-4CA3-32A4-8BFB-F5C3531E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E75493-9FED-F296-67DA-20D2EA388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CCCD71-D401-77D2-F1F9-AC9E6A65C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AD8452-99D1-18BB-6A68-66CE1734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E0AC97-D7B7-8E5B-7574-315131A8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E0801A-FCE8-9A59-5EEA-0F0656E8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7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B61A95-1159-651B-2E31-1072BB5A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B75D07-3607-7E2E-8A7B-F82DEDABC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5149A-AA88-494C-DEEF-2D10B252A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2D5ABD-FE1C-4FC2-BC6B-F64BF6CB7E68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CD96F3-0D27-35F3-FD85-ECAA9362F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873615-5347-E208-C9DE-DE4AFECA7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693662-F360-4210-8ED8-26749586459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04D0FE-6BC8-EC8E-0FA9-E2609443192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47512" y="6626860"/>
            <a:ext cx="72866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1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C2 - Internal</a:t>
            </a:r>
          </a:p>
        </p:txBody>
      </p:sp>
    </p:spTree>
    <p:extLst>
      <p:ext uri="{BB962C8B-B14F-4D97-AF65-F5344CB8AC3E}">
        <p14:creationId xmlns:p14="http://schemas.microsoft.com/office/powerpoint/2010/main" val="83268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87D852-5588-0C76-C69B-7452165F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2751" cy="4282751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4E0ADB-F37F-A2F7-1C30-1F55B72EF8D5}"/>
              </a:ext>
            </a:extLst>
          </p:cNvPr>
          <p:cNvSpPr txBox="1"/>
          <p:nvPr/>
        </p:nvSpPr>
        <p:spPr>
          <a:xfrm>
            <a:off x="3998480" y="261050"/>
            <a:ext cx="782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chemeClr val="accent6"/>
                </a:solidFill>
                <a:latin typeface="Hello Headline" panose="03080000000000000000" pitchFamily="66" charset="0"/>
              </a:rPr>
              <a:t>Venez découvrir nos recettes !!!</a:t>
            </a:r>
            <a:endParaRPr lang="fr-FR" sz="3600" dirty="0">
              <a:solidFill>
                <a:schemeClr val="accent6"/>
              </a:solidFill>
              <a:latin typeface="Hello Headline" panose="03080000000000000000" pitchFamily="66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712558-8FD4-402A-0B75-56925F2FD336}"/>
              </a:ext>
            </a:extLst>
          </p:cNvPr>
          <p:cNvSpPr txBox="1"/>
          <p:nvPr/>
        </p:nvSpPr>
        <p:spPr>
          <a:xfrm>
            <a:off x="622662" y="3990641"/>
            <a:ext cx="1028233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800">
                <a:solidFill>
                  <a:schemeClr val="accent2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-Gaspacho au </a:t>
            </a:r>
            <a:r>
              <a:rPr lang="fr-FR" sz="1800" b="1">
                <a:solidFill>
                  <a:schemeClr val="accent2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Boursin</a:t>
            </a:r>
          </a:p>
          <a:p>
            <a:pPr>
              <a:buNone/>
            </a:pPr>
            <a:endParaRPr lang="fr-FR" sz="1200">
              <a:solidFill>
                <a:schemeClr val="accent2"/>
              </a:solidFill>
              <a:effectLst/>
              <a:latin typeface="Hello Headline" panose="03080000000000000000" pitchFamily="66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fr-FR" sz="1800">
                <a:solidFill>
                  <a:schemeClr val="accent6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-Crème de potimarron Vache qui Rit, émulsion </a:t>
            </a:r>
            <a:r>
              <a:rPr lang="fr-FR" sz="1800" b="1">
                <a:solidFill>
                  <a:schemeClr val="accent6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Vache qui Rit</a:t>
            </a:r>
            <a:r>
              <a:rPr lang="fr-FR" sz="1800">
                <a:solidFill>
                  <a:schemeClr val="accent6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, chips de Jambon</a:t>
            </a:r>
          </a:p>
          <a:p>
            <a:pPr>
              <a:buNone/>
            </a:pPr>
            <a:endParaRPr lang="fr-FR" sz="1200">
              <a:solidFill>
                <a:schemeClr val="accent6"/>
              </a:solidFill>
              <a:effectLst/>
              <a:latin typeface="Hello Headline" panose="03080000000000000000" pitchFamily="66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fr-FR" sz="180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-Salade d'endives à l'huile de noix revisitée, pommes, lard, noix grillée et </a:t>
            </a:r>
            <a:r>
              <a:rPr lang="fr-FR" sz="1800" b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Boursin cubes</a:t>
            </a:r>
          </a:p>
          <a:p>
            <a:pPr>
              <a:buNone/>
            </a:pPr>
            <a:r>
              <a:rPr lang="fr-FR" sz="180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fr-FR" sz="120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Hello Headline" panose="03080000000000000000" pitchFamily="66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fr-FR" sz="1800">
                <a:solidFill>
                  <a:srgbClr val="FFC000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-Panna cotta </a:t>
            </a:r>
            <a:r>
              <a:rPr lang="fr-FR" sz="1800" b="1">
                <a:solidFill>
                  <a:srgbClr val="FFC000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Vache qui Rit</a:t>
            </a:r>
            <a:r>
              <a:rPr lang="fr-FR" sz="1800">
                <a:solidFill>
                  <a:srgbClr val="FFC000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, mousse carotte et œufs d'Avruga , huile pistache</a:t>
            </a:r>
          </a:p>
          <a:p>
            <a:pPr>
              <a:buNone/>
            </a:pPr>
            <a:endParaRPr lang="fr-FR" sz="1200">
              <a:solidFill>
                <a:srgbClr val="FFC000"/>
              </a:solidFill>
              <a:effectLst/>
              <a:latin typeface="Hello Headline" panose="03080000000000000000" pitchFamily="66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fr-FR" sz="1800">
                <a:solidFill>
                  <a:schemeClr val="accent4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-Bavaroise de mâche</a:t>
            </a:r>
            <a:r>
              <a:rPr lang="fr-FR" sz="1800" b="1">
                <a:solidFill>
                  <a:schemeClr val="accent4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 Kiri</a:t>
            </a:r>
            <a:r>
              <a:rPr lang="fr-FR" sz="1800">
                <a:solidFill>
                  <a:schemeClr val="accent4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, Gravlax de saumon et mousse </a:t>
            </a:r>
            <a:r>
              <a:rPr lang="fr-FR" sz="1800" b="1">
                <a:solidFill>
                  <a:schemeClr val="accent4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Kiri</a:t>
            </a:r>
            <a:r>
              <a:rPr lang="fr-FR" sz="1800">
                <a:solidFill>
                  <a:schemeClr val="accent4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 cumin</a:t>
            </a:r>
          </a:p>
          <a:p>
            <a:pPr>
              <a:buNone/>
            </a:pPr>
            <a:endParaRPr lang="fr-FR" sz="1200">
              <a:solidFill>
                <a:schemeClr val="accent4"/>
              </a:solidFill>
              <a:effectLst/>
              <a:latin typeface="Hello Headline" panose="03080000000000000000" pitchFamily="66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fr-FR" sz="1800">
                <a:solidFill>
                  <a:schemeClr val="accent5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-Tartelette pommes caramélisées/pruneaux, </a:t>
            </a:r>
            <a:r>
              <a:rPr lang="fr-FR" sz="1800" b="1">
                <a:solidFill>
                  <a:schemeClr val="accent5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Kiri</a:t>
            </a:r>
            <a:r>
              <a:rPr lang="fr-FR" sz="1800">
                <a:solidFill>
                  <a:schemeClr val="accent5"/>
                </a:solidFill>
                <a:effectLst/>
                <a:latin typeface="Hello Headline" panose="03080000000000000000" pitchFamily="66" charset="0"/>
                <a:ea typeface="Times New Roman" panose="02020603050405020304" pitchFamily="18" charset="0"/>
                <a:cs typeface="Aptos" panose="020B0004020202020204" pitchFamily="34" charset="0"/>
              </a:rPr>
              <a:t> cannelle </a:t>
            </a:r>
            <a:endParaRPr lang="fr-FR" sz="1200" dirty="0">
              <a:solidFill>
                <a:schemeClr val="accent5"/>
              </a:solidFill>
              <a:effectLst/>
              <a:latin typeface="Hello Headline" panose="03080000000000000000" pitchFamily="66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10" name="Image 9" descr="Une image contenant nourriture, Snack, Plats préparés, intérieur&#10;&#10;Le contenu généré par l’IA peut être incorrect.">
            <a:extLst>
              <a:ext uri="{FF2B5EF4-FFF2-40B4-BE49-F238E27FC236}">
                <a16:creationId xmlns:a16="http://schemas.microsoft.com/office/drawing/2014/main" id="{24DD867E-EC89-D24A-ABD2-E0BCB0F87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63" y="2306490"/>
            <a:ext cx="2363456" cy="1575637"/>
          </a:xfrm>
          <a:prstGeom prst="rect">
            <a:avLst/>
          </a:prstGeom>
        </p:spPr>
      </p:pic>
      <p:pic>
        <p:nvPicPr>
          <p:cNvPr id="14" name="Image 13" descr="Une image contenant texte, nourriture, serviette hygiénique, jouet&#10;&#10;Le contenu généré par l’IA peut être incorrect.">
            <a:extLst>
              <a:ext uri="{FF2B5EF4-FFF2-40B4-BE49-F238E27FC236}">
                <a16:creationId xmlns:a16="http://schemas.microsoft.com/office/drawing/2014/main" id="{7749EB07-D868-290C-E89B-14162D61F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70" y="1089632"/>
            <a:ext cx="3068717" cy="1423477"/>
          </a:xfrm>
          <a:prstGeom prst="rect">
            <a:avLst/>
          </a:prstGeom>
        </p:spPr>
      </p:pic>
      <p:pic>
        <p:nvPicPr>
          <p:cNvPr id="18" name="Image 17" descr="Une image contenant texte, nourriture, intérieur&#10;&#10;Le contenu généré par l’IA peut être incorrect.">
            <a:extLst>
              <a:ext uri="{FF2B5EF4-FFF2-40B4-BE49-F238E27FC236}">
                <a16:creationId xmlns:a16="http://schemas.microsoft.com/office/drawing/2014/main" id="{7BD10968-78FC-4752-D811-C7857BA22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43" y="1889720"/>
            <a:ext cx="2416706" cy="24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7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Grand écran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Hello Headline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Ludovic GIRARD</dc:creator>
  <cp:lastModifiedBy>Ludovic GIRARD</cp:lastModifiedBy>
  <cp:revision>1</cp:revision>
  <dcterms:created xsi:type="dcterms:W3CDTF">2025-10-07T06:28:55Z</dcterms:created>
  <dcterms:modified xsi:type="dcterms:W3CDTF">2025-10-07T06:44:34Z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363a7e-e196-4321-b416-0da59d91cc69_Enabled">
    <vt:lpwstr>true</vt:lpwstr>
  </property>
  <property fmtid="{D5CDD505-2E9C-101B-9397-08002B2CF9AE}" pid="3" name="MSIP_Label_98363a7e-e196-4321-b416-0da59d91cc69_SetDate">
    <vt:lpwstr>2025-10-07T06:43:45Z</vt:lpwstr>
  </property>
  <property fmtid="{D5CDD505-2E9C-101B-9397-08002B2CF9AE}" pid="4" name="MSIP_Label_98363a7e-e196-4321-b416-0da59d91cc69_Method">
    <vt:lpwstr>Standard</vt:lpwstr>
  </property>
  <property fmtid="{D5CDD505-2E9C-101B-9397-08002B2CF9AE}" pid="5" name="MSIP_Label_98363a7e-e196-4321-b416-0da59d91cc69_Name">
    <vt:lpwstr>98363a7e-e196-4321-b416-0da59d91cc69</vt:lpwstr>
  </property>
  <property fmtid="{D5CDD505-2E9C-101B-9397-08002B2CF9AE}" pid="6" name="MSIP_Label_98363a7e-e196-4321-b416-0da59d91cc69_SiteId">
    <vt:lpwstr>b426991c-4e11-4b97-8cdd-a962846b0120</vt:lpwstr>
  </property>
  <property fmtid="{D5CDD505-2E9C-101B-9397-08002B2CF9AE}" pid="7" name="MSIP_Label_98363a7e-e196-4321-b416-0da59d91cc69_ActionId">
    <vt:lpwstr>ca0d2f6b-6217-4156-8544-e96809a0e900</vt:lpwstr>
  </property>
  <property fmtid="{D5CDD505-2E9C-101B-9397-08002B2CF9AE}" pid="8" name="MSIP_Label_98363a7e-e196-4321-b416-0da59d91cc69_ContentBits">
    <vt:lpwstr>2</vt:lpwstr>
  </property>
  <property fmtid="{D5CDD505-2E9C-101B-9397-08002B2CF9AE}" pid="9" name="MSIP_Label_98363a7e-e196-4321-b416-0da59d91cc69_Tag">
    <vt:lpwstr>10, 3, 0, 1</vt:lpwstr>
  </property>
  <property fmtid="{D5CDD505-2E9C-101B-9397-08002B2CF9AE}" pid="10" name="ClassificationContentMarkingFooterLocations">
    <vt:lpwstr>Thème Office:8</vt:lpwstr>
  </property>
  <property fmtid="{D5CDD505-2E9C-101B-9397-08002B2CF9AE}" pid="11" name="ClassificationContentMarkingFooterText">
    <vt:lpwstr>C2 - Internal</vt:lpwstr>
  </property>
</Properties>
</file>