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handoutMasterIdLst>
    <p:handoutMasterId r:id="rId4"/>
  </p:handoutMasterIdLst>
  <p:sldIdLst>
    <p:sldId id="260" r:id="rId2"/>
  </p:sldIdLst>
  <p:sldSz cx="6858000" cy="9144000" type="letter"/>
  <p:notesSz cx="6858000" cy="9144000"/>
  <p:defaultTextStyle>
    <a:defPPr rtl="0">
      <a:defRPr lang="fr-FR"/>
    </a:defPPr>
    <a:lvl1pPr marL="0" algn="l" defTabSz="457200" rtl="0" eaLnBrk="1" latinLnBrk="0" hangingPunct="1">
      <a:defRPr lang="fr-FR" sz="1800" kern="1200">
        <a:solidFill>
          <a:schemeClr val="tx1"/>
        </a:solidFill>
        <a:latin typeface="+mn-lt"/>
        <a:ea typeface="+mn-ea"/>
        <a:cs typeface="+mn-cs"/>
      </a:defRPr>
    </a:lvl1pPr>
    <a:lvl2pPr marL="457200" algn="l" defTabSz="457200" rtl="0" eaLnBrk="1" latinLnBrk="0" hangingPunct="1">
      <a:defRPr lang="fr-FR" sz="1800" kern="1200">
        <a:solidFill>
          <a:schemeClr val="tx1"/>
        </a:solidFill>
        <a:latin typeface="+mn-lt"/>
        <a:ea typeface="+mn-ea"/>
        <a:cs typeface="+mn-cs"/>
      </a:defRPr>
    </a:lvl2pPr>
    <a:lvl3pPr marL="914400" algn="l" defTabSz="457200" rtl="0" eaLnBrk="1" latinLnBrk="0" hangingPunct="1">
      <a:defRPr lang="fr-FR" sz="1800" kern="1200">
        <a:solidFill>
          <a:schemeClr val="tx1"/>
        </a:solidFill>
        <a:latin typeface="+mn-lt"/>
        <a:ea typeface="+mn-ea"/>
        <a:cs typeface="+mn-cs"/>
      </a:defRPr>
    </a:lvl3pPr>
    <a:lvl4pPr marL="1371600" algn="l" defTabSz="457200" rtl="0" eaLnBrk="1" latinLnBrk="0" hangingPunct="1">
      <a:defRPr lang="fr-FR" sz="1800" kern="1200">
        <a:solidFill>
          <a:schemeClr val="tx1"/>
        </a:solidFill>
        <a:latin typeface="+mn-lt"/>
        <a:ea typeface="+mn-ea"/>
        <a:cs typeface="+mn-cs"/>
      </a:defRPr>
    </a:lvl4pPr>
    <a:lvl5pPr marL="1828800" algn="l" defTabSz="457200" rtl="0" eaLnBrk="1" latinLnBrk="0" hangingPunct="1">
      <a:defRPr lang="fr-FR" sz="1800" kern="1200">
        <a:solidFill>
          <a:schemeClr val="tx1"/>
        </a:solidFill>
        <a:latin typeface="+mn-lt"/>
        <a:ea typeface="+mn-ea"/>
        <a:cs typeface="+mn-cs"/>
      </a:defRPr>
    </a:lvl5pPr>
    <a:lvl6pPr marL="2286000" algn="l" defTabSz="457200" rtl="0" eaLnBrk="1" latinLnBrk="0" hangingPunct="1">
      <a:defRPr lang="fr-FR" sz="1800" kern="1200">
        <a:solidFill>
          <a:schemeClr val="tx1"/>
        </a:solidFill>
        <a:latin typeface="+mn-lt"/>
        <a:ea typeface="+mn-ea"/>
        <a:cs typeface="+mn-cs"/>
      </a:defRPr>
    </a:lvl6pPr>
    <a:lvl7pPr marL="2743200" algn="l" defTabSz="457200" rtl="0" eaLnBrk="1" latinLnBrk="0" hangingPunct="1">
      <a:defRPr lang="fr-FR" sz="1800" kern="1200">
        <a:solidFill>
          <a:schemeClr val="tx1"/>
        </a:solidFill>
        <a:latin typeface="+mn-lt"/>
        <a:ea typeface="+mn-ea"/>
        <a:cs typeface="+mn-cs"/>
      </a:defRPr>
    </a:lvl7pPr>
    <a:lvl8pPr marL="3200400" algn="l" defTabSz="457200" rtl="0" eaLnBrk="1" latinLnBrk="0" hangingPunct="1">
      <a:defRPr lang="fr-FR" sz="1800" kern="1200">
        <a:solidFill>
          <a:schemeClr val="tx1"/>
        </a:solidFill>
        <a:latin typeface="+mn-lt"/>
        <a:ea typeface="+mn-ea"/>
        <a:cs typeface="+mn-cs"/>
      </a:defRPr>
    </a:lvl8pPr>
    <a:lvl9pPr marL="3657600" algn="l" defTabSz="457200" rtl="0" eaLnBrk="1" latinLnBrk="0" hangingPunct="1">
      <a:defRPr lang="fr-F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472" userDrawn="1">
          <p15:clr>
            <a:srgbClr val="A4A3A4"/>
          </p15:clr>
        </p15:guide>
        <p15:guide id="2" pos="264" userDrawn="1">
          <p15:clr>
            <a:srgbClr val="A4A3A4"/>
          </p15:clr>
        </p15:guide>
        <p15:guide id="3" pos="4056" userDrawn="1">
          <p15:clr>
            <a:srgbClr val="A4A3A4"/>
          </p15:clr>
        </p15:guide>
        <p15:guide id="4" orient="horz" pos="480" userDrawn="1">
          <p15:clr>
            <a:srgbClr val="A4A3A4"/>
          </p15:clr>
        </p15:guide>
        <p15:guide id="5" pos="220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33FF"/>
    <a:srgbClr val="726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4D728F-DBA5-4E0A-92E7-2C7CA1AEA6A0}" v="84" dt="2025-10-27T19:15:44.3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545" autoAdjust="0"/>
    <p:restoredTop sz="94667" autoAdjust="0"/>
  </p:normalViewPr>
  <p:slideViewPr>
    <p:cSldViewPr snapToGrid="0" snapToObjects="1" showGuides="1">
      <p:cViewPr>
        <p:scale>
          <a:sx n="130" d="100"/>
          <a:sy n="130" d="100"/>
        </p:scale>
        <p:origin x="2628" y="-3048"/>
      </p:cViewPr>
      <p:guideLst>
        <p:guide orient="horz" pos="5472"/>
        <p:guide pos="264"/>
        <p:guide pos="4056"/>
        <p:guide orient="horz" pos="480"/>
        <p:guide pos="2208"/>
      </p:guideLst>
    </p:cSldViewPr>
  </p:slideViewPr>
  <p:notesTextViewPr>
    <p:cViewPr>
      <p:scale>
        <a:sx n="1" d="1"/>
        <a:sy n="1" d="1"/>
      </p:scale>
      <p:origin x="0" y="0"/>
    </p:cViewPr>
  </p:notesTextViewPr>
  <p:notesViewPr>
    <p:cSldViewPr snapToGrid="0" snapToObjects="1" showGuides="1">
      <p:cViewPr varScale="1">
        <p:scale>
          <a:sx n="65" d="100"/>
          <a:sy n="65" d="100"/>
        </p:scale>
        <p:origin x="3082" y="3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handoutMaster" Target="handoutMasters/handoutMaster1.xml"/><Relationship Id="rId9"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3BBD6D3A-6FF1-3245-8C0C-0CDAD9137D3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fr-FR" sz="1200"/>
            </a:lvl1pPr>
          </a:lstStyle>
          <a:p>
            <a:pPr rtl="0"/>
            <a:endParaRPr lang="fr-FR" dirty="0"/>
          </a:p>
        </p:txBody>
      </p:sp>
      <p:sp>
        <p:nvSpPr>
          <p:cNvPr id="3" name="Espace réservé de la date 2">
            <a:extLst>
              <a:ext uri="{FF2B5EF4-FFF2-40B4-BE49-F238E27FC236}">
                <a16:creationId xmlns:a16="http://schemas.microsoft.com/office/drawing/2014/main" id="{D441029F-5AC1-4540-B209-199E706F7FB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fr-FR" sz="1200"/>
            </a:lvl1pPr>
          </a:lstStyle>
          <a:p>
            <a:pPr rtl="0"/>
            <a:fld id="{963396E7-87BF-864A-BE04-A221C272D6E1}" type="datetimeFigureOut">
              <a:rPr lang="fr-FR" smtClean="0"/>
              <a:t>27/10/2025</a:t>
            </a:fld>
            <a:endParaRPr lang="fr-FR" dirty="0"/>
          </a:p>
        </p:txBody>
      </p:sp>
      <p:sp>
        <p:nvSpPr>
          <p:cNvPr id="4" name="Espace réservé du pied de page 3">
            <a:extLst>
              <a:ext uri="{FF2B5EF4-FFF2-40B4-BE49-F238E27FC236}">
                <a16:creationId xmlns:a16="http://schemas.microsoft.com/office/drawing/2014/main" id="{9324ECBB-A41A-8545-BE90-99EEEFFE585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fr-FR" sz="1200"/>
            </a:lvl1pPr>
          </a:lstStyle>
          <a:p>
            <a:pPr rtl="0"/>
            <a:endParaRPr lang="fr-FR" dirty="0"/>
          </a:p>
        </p:txBody>
      </p:sp>
      <p:sp>
        <p:nvSpPr>
          <p:cNvPr id="5" name="Espace réservé du numéro de diapositive 4">
            <a:extLst>
              <a:ext uri="{FF2B5EF4-FFF2-40B4-BE49-F238E27FC236}">
                <a16:creationId xmlns:a16="http://schemas.microsoft.com/office/drawing/2014/main" id="{9D882C71-B8E6-9B4A-85BE-BA104C2C46F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fr-FR" sz="1200"/>
            </a:lvl1pPr>
          </a:lstStyle>
          <a:p>
            <a:pPr rtl="0"/>
            <a:fld id="{64C17898-3A10-CF44-A552-3280948685A7}" type="slidenum">
              <a:rPr lang="fr-FR" smtClean="0"/>
              <a:t>‹N°›</a:t>
            </a:fld>
            <a:endParaRPr lang="fr-FR" dirty="0"/>
          </a:p>
        </p:txBody>
      </p:sp>
    </p:spTree>
    <p:extLst>
      <p:ext uri="{BB962C8B-B14F-4D97-AF65-F5344CB8AC3E}">
        <p14:creationId xmlns:p14="http://schemas.microsoft.com/office/powerpoint/2010/main" val="40082521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fr-FR" sz="1200"/>
            </a:lvl1pPr>
          </a:lstStyle>
          <a:p>
            <a:pPr rtl="0"/>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fr-FR" sz="1200"/>
            </a:lvl1pPr>
          </a:lstStyle>
          <a:p>
            <a:pPr rtl="0"/>
            <a:fld id="{D9BDC7F0-27B3-48E7-9288-964E7EEDAEE4}" type="datetimeFigureOut">
              <a:rPr lang="fr-FR" smtClean="0"/>
              <a:t>27/10/2025</a:t>
            </a:fld>
            <a:endParaRPr lang="fr-FR" dirty="0"/>
          </a:p>
        </p:txBody>
      </p:sp>
      <p:sp>
        <p:nvSpPr>
          <p:cNvPr id="4" name="Espace réservé de l’image des diapositives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defPPr>
              <a:defRPr lang="fr-FR"/>
            </a:defPPr>
          </a:lstStyle>
          <a:p>
            <a:pPr rtl="0"/>
            <a:endParaRPr lang="fr-FR" dirty="0"/>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fr-FR"/>
            </a:defPPr>
          </a:lstStyle>
          <a:p>
            <a:pPr lvl="0" rtl="0"/>
            <a:r>
              <a:rPr lang="fr-FR"/>
              <a:t>Modifiez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fr-FR" sz="1200"/>
            </a:lvl1pPr>
          </a:lstStyle>
          <a:p>
            <a:pPr rtl="0"/>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fr-FR" sz="1200"/>
            </a:lvl1pPr>
          </a:lstStyle>
          <a:p>
            <a:pPr rtl="0"/>
            <a:fld id="{D20E8996-8344-4FE8-B696-CB62494C532E}" type="slidenum">
              <a:rPr lang="fr-FR" smtClean="0"/>
              <a:t>‹N°›</a:t>
            </a:fld>
            <a:endParaRPr lang="fr-FR" dirty="0"/>
          </a:p>
        </p:txBody>
      </p:sp>
    </p:spTree>
    <p:extLst>
      <p:ext uri="{BB962C8B-B14F-4D97-AF65-F5344CB8AC3E}">
        <p14:creationId xmlns:p14="http://schemas.microsoft.com/office/powerpoint/2010/main" val="1031590427"/>
      </p:ext>
    </p:extLst>
  </p:cSld>
  <p:clrMap bg1="lt1" tx1="dk1" bg2="lt2" tx2="dk2" accent1="accent1" accent2="accent2" accent3="accent3" accent4="accent4" accent5="accent5" accent6="accent6" hlink="hlink" folHlink="folHlink"/>
  <p:notesStyle>
    <a:lvl1pPr marL="0" algn="l" defTabSz="914400" rtl="0" eaLnBrk="1" latinLnBrk="0" hangingPunct="1">
      <a:defRPr lang="fr-FR" sz="1200" kern="1200">
        <a:solidFill>
          <a:schemeClr val="tx1"/>
        </a:solidFill>
        <a:latin typeface="+mn-lt"/>
        <a:ea typeface="+mn-ea"/>
        <a:cs typeface="+mn-cs"/>
      </a:defRPr>
    </a:lvl1pPr>
    <a:lvl2pPr marL="457200" algn="l" defTabSz="914400" rtl="0" eaLnBrk="1" latinLnBrk="0" hangingPunct="1">
      <a:defRPr lang="fr-FR" sz="1200" kern="1200">
        <a:solidFill>
          <a:schemeClr val="tx1"/>
        </a:solidFill>
        <a:latin typeface="+mn-lt"/>
        <a:ea typeface="+mn-ea"/>
        <a:cs typeface="+mn-cs"/>
      </a:defRPr>
    </a:lvl2pPr>
    <a:lvl3pPr marL="914400" algn="l" defTabSz="914400" rtl="0" eaLnBrk="1" latinLnBrk="0" hangingPunct="1">
      <a:defRPr lang="fr-FR" sz="1200" kern="1200">
        <a:solidFill>
          <a:schemeClr val="tx1"/>
        </a:solidFill>
        <a:latin typeface="+mn-lt"/>
        <a:ea typeface="+mn-ea"/>
        <a:cs typeface="+mn-cs"/>
      </a:defRPr>
    </a:lvl3pPr>
    <a:lvl4pPr marL="1371600" algn="l" defTabSz="914400" rtl="0" eaLnBrk="1" latinLnBrk="0" hangingPunct="1">
      <a:defRPr lang="fr-FR" sz="1200" kern="1200">
        <a:solidFill>
          <a:schemeClr val="tx1"/>
        </a:solidFill>
        <a:latin typeface="+mn-lt"/>
        <a:ea typeface="+mn-ea"/>
        <a:cs typeface="+mn-cs"/>
      </a:defRPr>
    </a:lvl4pPr>
    <a:lvl5pPr marL="1828800" algn="l" defTabSz="914400" rtl="0" eaLnBrk="1" latinLnBrk="0" hangingPunct="1">
      <a:defRPr lang="fr-FR" sz="1200" kern="1200">
        <a:solidFill>
          <a:schemeClr val="tx1"/>
        </a:solidFill>
        <a:latin typeface="+mn-lt"/>
        <a:ea typeface="+mn-ea"/>
        <a:cs typeface="+mn-cs"/>
      </a:defRPr>
    </a:lvl5pPr>
    <a:lvl6pPr marL="2286000" algn="l" defTabSz="914400" rtl="0" eaLnBrk="1" latinLnBrk="0" hangingPunct="1">
      <a:defRPr lang="fr-FR" sz="1200" kern="1200">
        <a:solidFill>
          <a:schemeClr val="tx1"/>
        </a:solidFill>
        <a:latin typeface="+mn-lt"/>
        <a:ea typeface="+mn-ea"/>
        <a:cs typeface="+mn-cs"/>
      </a:defRPr>
    </a:lvl6pPr>
    <a:lvl7pPr marL="2743200" algn="l" defTabSz="914400" rtl="0" eaLnBrk="1" latinLnBrk="0" hangingPunct="1">
      <a:defRPr lang="fr-FR" sz="1200" kern="1200">
        <a:solidFill>
          <a:schemeClr val="tx1"/>
        </a:solidFill>
        <a:latin typeface="+mn-lt"/>
        <a:ea typeface="+mn-ea"/>
        <a:cs typeface="+mn-cs"/>
      </a:defRPr>
    </a:lvl7pPr>
    <a:lvl8pPr marL="3200400" algn="l" defTabSz="914400" rtl="0" eaLnBrk="1" latinLnBrk="0" hangingPunct="1">
      <a:defRPr lang="fr-FR" sz="1200" kern="1200">
        <a:solidFill>
          <a:schemeClr val="tx1"/>
        </a:solidFill>
        <a:latin typeface="+mn-lt"/>
        <a:ea typeface="+mn-ea"/>
        <a:cs typeface="+mn-cs"/>
      </a:defRPr>
    </a:lvl8pPr>
    <a:lvl9pPr marL="3657600" algn="l" defTabSz="914400" rtl="0" eaLnBrk="1" latinLnBrk="0" hangingPunct="1">
      <a:defRPr lang="fr-F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Disposition personnalisée">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23628FB-09C0-9218-8AD8-484522160E06}"/>
              </a:ext>
              <a:ext uri="{C183D7F6-B498-43B3-948B-1728B52AA6E4}">
                <adec:decorative xmlns:adec="http://schemas.microsoft.com/office/drawing/2017/decorative" val="1"/>
              </a:ext>
            </a:extLst>
          </p:cNvPr>
          <p:cNvSpPr/>
          <p:nvPr userDrawn="1"/>
        </p:nvSpPr>
        <p:spPr>
          <a:xfrm>
            <a:off x="0" y="0"/>
            <a:ext cx="3108960" cy="9144000"/>
          </a:xfrm>
          <a:prstGeom prst="rect">
            <a:avLst/>
          </a:prstGeom>
          <a:solidFill>
            <a:schemeClr val="accent5">
              <a:lumMod val="40000"/>
              <a:lumOff val="6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r-FR"/>
            </a:defPPr>
          </a:lstStyle>
          <a:p>
            <a:pPr algn="ctr" rtl="0"/>
            <a:endParaRPr lang="fr-FR" dirty="0"/>
          </a:p>
        </p:txBody>
      </p:sp>
      <p:sp>
        <p:nvSpPr>
          <p:cNvPr id="6" name="Titre 5">
            <a:extLst>
              <a:ext uri="{FF2B5EF4-FFF2-40B4-BE49-F238E27FC236}">
                <a16:creationId xmlns:a16="http://schemas.microsoft.com/office/drawing/2014/main" id="{DFB405A6-4054-4F5B-DFE8-CC8F1C8A40F0}"/>
              </a:ext>
            </a:extLst>
          </p:cNvPr>
          <p:cNvSpPr>
            <a:spLocks noGrp="1"/>
          </p:cNvSpPr>
          <p:nvPr>
            <p:ph type="title" hasCustomPrompt="1"/>
          </p:nvPr>
        </p:nvSpPr>
        <p:spPr>
          <a:xfrm>
            <a:off x="365982" y="334437"/>
            <a:ext cx="2547906" cy="1767417"/>
          </a:xfrm>
        </p:spPr>
        <p:txBody>
          <a:bodyPr rtlCol="0">
            <a:normAutofit/>
          </a:bodyPr>
          <a:lstStyle>
            <a:lvl1pPr>
              <a:defRPr lang="fr-FR" sz="4000" b="1">
                <a:solidFill>
                  <a:schemeClr val="accent5"/>
                </a:solidFill>
              </a:defRPr>
            </a:lvl1pPr>
          </a:lstStyle>
          <a:p>
            <a:pPr rtl="0"/>
            <a:r>
              <a:rPr lang="fr-FR"/>
              <a:t>Ajoutez un titre</a:t>
            </a:r>
          </a:p>
        </p:txBody>
      </p:sp>
      <p:sp>
        <p:nvSpPr>
          <p:cNvPr id="15" name="Sous-titre 1">
            <a:extLst>
              <a:ext uri="{FF2B5EF4-FFF2-40B4-BE49-F238E27FC236}">
                <a16:creationId xmlns:a16="http://schemas.microsoft.com/office/drawing/2014/main" id="{B5BBB822-3F61-8847-9FE1-AC2152B707DA}"/>
              </a:ext>
            </a:extLst>
          </p:cNvPr>
          <p:cNvSpPr>
            <a:spLocks noGrp="1"/>
          </p:cNvSpPr>
          <p:nvPr>
            <p:ph type="body" sz="quarter" idx="11" hasCustomPrompt="1"/>
          </p:nvPr>
        </p:nvSpPr>
        <p:spPr>
          <a:xfrm>
            <a:off x="365982" y="2161165"/>
            <a:ext cx="2255838" cy="409575"/>
          </a:xfrm>
        </p:spPr>
        <p:txBody>
          <a:bodyPr rtlCol="0">
            <a:noAutofit/>
          </a:bodyPr>
          <a:lstStyle>
            <a:lvl1pPr marL="0" indent="0">
              <a:buNone/>
              <a:defRPr lang="fr-FR" sz="1600" b="1">
                <a:solidFill>
                  <a:schemeClr val="accent5"/>
                </a:solidFill>
                <a:latin typeface="+mj-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Ajoutez un titre</a:t>
            </a:r>
          </a:p>
        </p:txBody>
      </p:sp>
      <p:sp>
        <p:nvSpPr>
          <p:cNvPr id="8" name="Espace réservé d’image 7">
            <a:extLst>
              <a:ext uri="{FF2B5EF4-FFF2-40B4-BE49-F238E27FC236}">
                <a16:creationId xmlns:a16="http://schemas.microsoft.com/office/drawing/2014/main" id="{4BB9DCF0-3C53-572B-BEDB-E6FF6DAEEE8C}"/>
              </a:ext>
            </a:extLst>
          </p:cNvPr>
          <p:cNvSpPr>
            <a:spLocks noGrp="1"/>
          </p:cNvSpPr>
          <p:nvPr>
            <p:ph type="pic" sz="quarter" idx="42"/>
          </p:nvPr>
        </p:nvSpPr>
        <p:spPr>
          <a:xfrm>
            <a:off x="393639" y="2534671"/>
            <a:ext cx="201168" cy="201168"/>
          </a:xfrm>
        </p:spPr>
        <p:txBody>
          <a:bodyPr lIns="0" tIns="0" rIns="0" bIns="0" rtlCol="0" anchor="ctr">
            <a:noAutofit/>
          </a:bodyPr>
          <a:lstStyle>
            <a:lvl1pPr marL="0" indent="0" algn="ctr">
              <a:buNone/>
              <a:defRPr lang="fr-FR" sz="400"/>
            </a:lvl1pPr>
          </a:lstStyle>
          <a:p>
            <a:pPr rtl="0"/>
            <a:r>
              <a:rPr lang="fr-FR" dirty="0"/>
              <a:t>Cliquez sur l'icône pour ajouter une image</a:t>
            </a:r>
          </a:p>
        </p:txBody>
      </p:sp>
      <p:sp>
        <p:nvSpPr>
          <p:cNvPr id="50" name="Espace réservé du texte 1">
            <a:extLst>
              <a:ext uri="{FF2B5EF4-FFF2-40B4-BE49-F238E27FC236}">
                <a16:creationId xmlns:a16="http://schemas.microsoft.com/office/drawing/2014/main" id="{848FBFDE-1CD7-2BB9-4D11-81BF1341E121}"/>
              </a:ext>
            </a:extLst>
          </p:cNvPr>
          <p:cNvSpPr>
            <a:spLocks noGrp="1"/>
          </p:cNvSpPr>
          <p:nvPr>
            <p:ph type="body" sz="quarter" idx="39" hasCustomPrompt="1"/>
          </p:nvPr>
        </p:nvSpPr>
        <p:spPr>
          <a:xfrm>
            <a:off x="608603" y="2531944"/>
            <a:ext cx="2255838" cy="207705"/>
          </a:xfrm>
        </p:spPr>
        <p:txBody>
          <a:bodyPr rtlCol="0">
            <a:noAutofit/>
          </a:bodyPr>
          <a:lstStyle>
            <a:lvl1pPr marL="0" indent="0">
              <a:buNone/>
              <a:defRPr lang="fr-FR" sz="1000" b="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9" name="Espace réservé d’image 7">
            <a:extLst>
              <a:ext uri="{FF2B5EF4-FFF2-40B4-BE49-F238E27FC236}">
                <a16:creationId xmlns:a16="http://schemas.microsoft.com/office/drawing/2014/main" id="{5D02C291-F6CF-ACA7-A85C-5A6C8466216E}"/>
              </a:ext>
            </a:extLst>
          </p:cNvPr>
          <p:cNvSpPr>
            <a:spLocks noGrp="1"/>
          </p:cNvSpPr>
          <p:nvPr>
            <p:ph type="pic" sz="quarter" idx="43"/>
          </p:nvPr>
        </p:nvSpPr>
        <p:spPr>
          <a:xfrm>
            <a:off x="393639" y="2783314"/>
            <a:ext cx="201168" cy="201168"/>
          </a:xfrm>
        </p:spPr>
        <p:txBody>
          <a:bodyPr lIns="0" tIns="0" rIns="0" bIns="0" rtlCol="0" anchor="ctr">
            <a:noAutofit/>
          </a:bodyPr>
          <a:lstStyle>
            <a:lvl1pPr marL="0" indent="0" algn="ctr">
              <a:buNone/>
              <a:defRPr lang="fr-FR" sz="400"/>
            </a:lvl1pPr>
          </a:lstStyle>
          <a:p>
            <a:pPr rtl="0"/>
            <a:r>
              <a:rPr lang="fr-FR" dirty="0"/>
              <a:t>Cliquez sur l'icône pour ajouter une image</a:t>
            </a:r>
          </a:p>
        </p:txBody>
      </p:sp>
      <p:sp>
        <p:nvSpPr>
          <p:cNvPr id="51" name="Espace réservé du texte 2">
            <a:extLst>
              <a:ext uri="{FF2B5EF4-FFF2-40B4-BE49-F238E27FC236}">
                <a16:creationId xmlns:a16="http://schemas.microsoft.com/office/drawing/2014/main" id="{A07DDA14-3480-A3E9-1F0C-6BFCC39A012D}"/>
              </a:ext>
            </a:extLst>
          </p:cNvPr>
          <p:cNvSpPr>
            <a:spLocks noGrp="1"/>
          </p:cNvSpPr>
          <p:nvPr>
            <p:ph type="body" sz="quarter" idx="40" hasCustomPrompt="1"/>
          </p:nvPr>
        </p:nvSpPr>
        <p:spPr>
          <a:xfrm>
            <a:off x="608603" y="2782446"/>
            <a:ext cx="2255838" cy="207705"/>
          </a:xfrm>
        </p:spPr>
        <p:txBody>
          <a:bodyPr rtlCol="0">
            <a:noAutofit/>
          </a:bodyPr>
          <a:lstStyle>
            <a:lvl1pPr marL="0" indent="0">
              <a:buNone/>
              <a:defRPr lang="fr-FR" sz="1000" b="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10" name="Espace réservé d’image 7">
            <a:extLst>
              <a:ext uri="{FF2B5EF4-FFF2-40B4-BE49-F238E27FC236}">
                <a16:creationId xmlns:a16="http://schemas.microsoft.com/office/drawing/2014/main" id="{738550BD-6F22-25CD-EC94-B9BAA332E79B}"/>
              </a:ext>
            </a:extLst>
          </p:cNvPr>
          <p:cNvSpPr>
            <a:spLocks noGrp="1"/>
          </p:cNvSpPr>
          <p:nvPr>
            <p:ph type="pic" sz="quarter" idx="44"/>
          </p:nvPr>
        </p:nvSpPr>
        <p:spPr>
          <a:xfrm>
            <a:off x="393639" y="3043387"/>
            <a:ext cx="201168" cy="201168"/>
          </a:xfrm>
        </p:spPr>
        <p:txBody>
          <a:bodyPr lIns="0" tIns="0" rIns="0" bIns="0" rtlCol="0" anchor="ctr">
            <a:noAutofit/>
          </a:bodyPr>
          <a:lstStyle>
            <a:lvl1pPr marL="0" indent="0" algn="ctr">
              <a:buNone/>
              <a:defRPr lang="fr-FR" sz="400"/>
            </a:lvl1pPr>
          </a:lstStyle>
          <a:p>
            <a:pPr rtl="0"/>
            <a:r>
              <a:rPr lang="fr-FR" dirty="0"/>
              <a:t>Cliquez sur l'icône pour ajouter une image</a:t>
            </a:r>
          </a:p>
        </p:txBody>
      </p:sp>
      <p:sp>
        <p:nvSpPr>
          <p:cNvPr id="52" name="Espace réservé du texte 3">
            <a:extLst>
              <a:ext uri="{FF2B5EF4-FFF2-40B4-BE49-F238E27FC236}">
                <a16:creationId xmlns:a16="http://schemas.microsoft.com/office/drawing/2014/main" id="{DD77BF0B-2F4E-26FF-6061-CE3BA6AE8AEB}"/>
              </a:ext>
            </a:extLst>
          </p:cNvPr>
          <p:cNvSpPr>
            <a:spLocks noGrp="1"/>
          </p:cNvSpPr>
          <p:nvPr>
            <p:ph type="body" sz="quarter" idx="41" hasCustomPrompt="1"/>
          </p:nvPr>
        </p:nvSpPr>
        <p:spPr>
          <a:xfrm>
            <a:off x="608603" y="3039200"/>
            <a:ext cx="2255838" cy="207705"/>
          </a:xfrm>
        </p:spPr>
        <p:txBody>
          <a:bodyPr rtlCol="0">
            <a:noAutofit/>
          </a:bodyPr>
          <a:lstStyle>
            <a:lvl1pPr marL="0" indent="0">
              <a:buNone/>
              <a:defRPr lang="fr-FR" sz="1000" b="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16" name="Sous-titre 2">
            <a:extLst>
              <a:ext uri="{FF2B5EF4-FFF2-40B4-BE49-F238E27FC236}">
                <a16:creationId xmlns:a16="http://schemas.microsoft.com/office/drawing/2014/main" id="{DD302E13-9436-7180-A8BD-EA7BB15859AF}"/>
              </a:ext>
            </a:extLst>
          </p:cNvPr>
          <p:cNvSpPr>
            <a:spLocks noGrp="1"/>
          </p:cNvSpPr>
          <p:nvPr>
            <p:ph type="body" sz="quarter" idx="12" hasCustomPrompt="1"/>
          </p:nvPr>
        </p:nvSpPr>
        <p:spPr>
          <a:xfrm>
            <a:off x="365982" y="3556211"/>
            <a:ext cx="2255838" cy="409575"/>
          </a:xfrm>
        </p:spPr>
        <p:txBody>
          <a:bodyPr rtlCol="0">
            <a:noAutofit/>
          </a:bodyPr>
          <a:lstStyle>
            <a:lvl1pPr marL="0" indent="0">
              <a:buNone/>
              <a:defRPr lang="fr-FR" sz="1600" b="1">
                <a:solidFill>
                  <a:schemeClr val="accent5"/>
                </a:solidFill>
                <a:latin typeface="+mj-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Ajoutez un titre</a:t>
            </a:r>
          </a:p>
        </p:txBody>
      </p:sp>
      <p:sp>
        <p:nvSpPr>
          <p:cNvPr id="48" name="Espace réservé du texte 4">
            <a:extLst>
              <a:ext uri="{FF2B5EF4-FFF2-40B4-BE49-F238E27FC236}">
                <a16:creationId xmlns:a16="http://schemas.microsoft.com/office/drawing/2014/main" id="{1F5ACFB8-6727-BA0B-8F16-5BD074AF8671}"/>
              </a:ext>
            </a:extLst>
          </p:cNvPr>
          <p:cNvSpPr>
            <a:spLocks noGrp="1"/>
          </p:cNvSpPr>
          <p:nvPr>
            <p:ph type="body" sz="quarter" idx="37" hasCustomPrompt="1"/>
          </p:nvPr>
        </p:nvSpPr>
        <p:spPr>
          <a:xfrm>
            <a:off x="346524" y="3944613"/>
            <a:ext cx="2255838" cy="207705"/>
          </a:xfrm>
        </p:spPr>
        <p:txBody>
          <a:bodyPr rtlCol="0">
            <a:noAutofit/>
          </a:bodyPr>
          <a:lstStyle>
            <a:lvl1pPr marL="0" indent="0">
              <a:buNone/>
              <a:defRPr lang="fr-FR" sz="1000" b="0" cap="all" baseline="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49" name="Espace réservé du texte 5">
            <a:extLst>
              <a:ext uri="{FF2B5EF4-FFF2-40B4-BE49-F238E27FC236}">
                <a16:creationId xmlns:a16="http://schemas.microsoft.com/office/drawing/2014/main" id="{5537FE34-0820-E912-112A-604D2E8B6F70}"/>
              </a:ext>
            </a:extLst>
          </p:cNvPr>
          <p:cNvSpPr>
            <a:spLocks noGrp="1"/>
          </p:cNvSpPr>
          <p:nvPr>
            <p:ph type="body" sz="quarter" idx="38" hasCustomPrompt="1"/>
          </p:nvPr>
        </p:nvSpPr>
        <p:spPr>
          <a:xfrm>
            <a:off x="348163" y="4134291"/>
            <a:ext cx="2255838" cy="564352"/>
          </a:xfrm>
        </p:spPr>
        <p:txBody>
          <a:bodyPr rtlCol="0">
            <a:noAutofit/>
          </a:bodyPr>
          <a:lstStyle>
            <a:lvl1pPr marL="0" indent="0">
              <a:lnSpc>
                <a:spcPts val="1500"/>
              </a:lnSpc>
              <a:buNone/>
              <a:defRPr lang="fr-FR" sz="1000" b="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17" name="Sous-titre 3">
            <a:extLst>
              <a:ext uri="{FF2B5EF4-FFF2-40B4-BE49-F238E27FC236}">
                <a16:creationId xmlns:a16="http://schemas.microsoft.com/office/drawing/2014/main" id="{87ABDC44-9CB6-639F-8113-C39B4DC57051}"/>
              </a:ext>
            </a:extLst>
          </p:cNvPr>
          <p:cNvSpPr>
            <a:spLocks noGrp="1"/>
          </p:cNvSpPr>
          <p:nvPr>
            <p:ph type="body" sz="quarter" idx="13" hasCustomPrompt="1"/>
          </p:nvPr>
        </p:nvSpPr>
        <p:spPr>
          <a:xfrm>
            <a:off x="354259" y="4854087"/>
            <a:ext cx="2255838" cy="409575"/>
          </a:xfrm>
        </p:spPr>
        <p:txBody>
          <a:bodyPr rtlCol="0">
            <a:noAutofit/>
          </a:bodyPr>
          <a:lstStyle>
            <a:lvl1pPr marL="0" indent="0">
              <a:buNone/>
              <a:defRPr lang="fr-FR" sz="1600" b="1">
                <a:solidFill>
                  <a:schemeClr val="accent5"/>
                </a:solidFill>
                <a:latin typeface="+mj-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Ajoutez un titre</a:t>
            </a:r>
          </a:p>
        </p:txBody>
      </p:sp>
      <p:sp>
        <p:nvSpPr>
          <p:cNvPr id="54" name="Espace réservé du texte 7">
            <a:extLst>
              <a:ext uri="{FF2B5EF4-FFF2-40B4-BE49-F238E27FC236}">
                <a16:creationId xmlns:a16="http://schemas.microsoft.com/office/drawing/2014/main" id="{25B77BB7-8B1E-B710-335A-667CFA293FA8}"/>
              </a:ext>
            </a:extLst>
          </p:cNvPr>
          <p:cNvSpPr>
            <a:spLocks noGrp="1"/>
          </p:cNvSpPr>
          <p:nvPr userDrawn="1">
            <p:ph type="body" sz="quarter" idx="45" hasCustomPrompt="1"/>
          </p:nvPr>
        </p:nvSpPr>
        <p:spPr>
          <a:xfrm>
            <a:off x="436483" y="5287168"/>
            <a:ext cx="1828800" cy="64008"/>
          </a:xfrm>
          <a:solidFill>
            <a:schemeClr val="accent5">
              <a:lumMod val="60000"/>
              <a:lumOff val="40000"/>
            </a:schemeClr>
          </a:solidFill>
        </p:spPr>
        <p:txBody>
          <a:bodyPr rtlCol="0" anchor="ctr">
            <a:noAutofit/>
          </a:bodyPr>
          <a:lstStyle>
            <a:lvl1pPr marL="0" indent="0">
              <a:lnSpc>
                <a:spcPct val="100000"/>
              </a:lnSpc>
              <a:spcBef>
                <a:spcPts val="0"/>
              </a:spcBef>
              <a:buNone/>
              <a:defRPr lang="fr-FR" sz="400" b="0" cap="all" spc="80" baseline="0">
                <a:noFill/>
                <a:latin typeface="+mn-lt"/>
              </a:defRPr>
            </a:lvl1pPr>
            <a:lvl2pPr marL="342900" indent="0">
              <a:buNone/>
              <a:defRPr lang="fr-FR" sz="1000" b="1">
                <a:latin typeface="+mn-lt"/>
              </a:defRPr>
            </a:lvl2pPr>
            <a:lvl3pPr marL="685800" indent="0">
              <a:buNone/>
              <a:defRPr lang="fr-FR" sz="1000" b="1">
                <a:latin typeface="+mn-lt"/>
              </a:defRPr>
            </a:lvl3pPr>
            <a:lvl4pPr marL="1028700" indent="0">
              <a:buNone/>
              <a:defRPr lang="fr-FR" sz="1000" b="1">
                <a:latin typeface="+mn-lt"/>
              </a:defRPr>
            </a:lvl4pPr>
            <a:lvl5pPr marL="1371600" indent="0">
              <a:buNone/>
              <a:defRPr lang="fr-FR" sz="1000" b="1">
                <a:latin typeface="+mn-lt"/>
              </a:defRPr>
            </a:lvl5pPr>
          </a:lstStyle>
          <a:p>
            <a:pPr lvl="0" rtl="0"/>
            <a:r>
              <a:rPr lang="fr-FR"/>
              <a:t>Compétence</a:t>
            </a:r>
          </a:p>
        </p:txBody>
      </p:sp>
      <p:sp>
        <p:nvSpPr>
          <p:cNvPr id="55" name="Espace réservé du texte 7">
            <a:extLst>
              <a:ext uri="{FF2B5EF4-FFF2-40B4-BE49-F238E27FC236}">
                <a16:creationId xmlns:a16="http://schemas.microsoft.com/office/drawing/2014/main" id="{205191D3-01D5-CF69-3362-65A63E79FFFB}"/>
              </a:ext>
            </a:extLst>
          </p:cNvPr>
          <p:cNvSpPr>
            <a:spLocks noGrp="1"/>
          </p:cNvSpPr>
          <p:nvPr userDrawn="1">
            <p:ph type="body" sz="quarter" idx="50" hasCustomPrompt="1"/>
          </p:nvPr>
        </p:nvSpPr>
        <p:spPr>
          <a:xfrm>
            <a:off x="436483" y="5287168"/>
            <a:ext cx="1307592" cy="64008"/>
          </a:xfrm>
          <a:solidFill>
            <a:schemeClr val="accent5"/>
          </a:solidFill>
        </p:spPr>
        <p:txBody>
          <a:bodyPr rtlCol="0" anchor="ctr">
            <a:noAutofit/>
          </a:bodyPr>
          <a:lstStyle>
            <a:lvl1pPr marL="0" indent="0">
              <a:lnSpc>
                <a:spcPct val="100000"/>
              </a:lnSpc>
              <a:spcBef>
                <a:spcPts val="0"/>
              </a:spcBef>
              <a:buNone/>
              <a:defRPr lang="fr-FR" sz="400" b="0" cap="all" spc="80" baseline="0">
                <a:noFill/>
                <a:latin typeface="+mn-lt"/>
              </a:defRPr>
            </a:lvl1pPr>
            <a:lvl2pPr marL="342900" indent="0">
              <a:buNone/>
              <a:defRPr lang="fr-FR" sz="1000" b="1">
                <a:latin typeface="+mn-lt"/>
              </a:defRPr>
            </a:lvl2pPr>
            <a:lvl3pPr marL="685800" indent="0">
              <a:buNone/>
              <a:defRPr lang="fr-FR" sz="1000" b="1">
                <a:latin typeface="+mn-lt"/>
              </a:defRPr>
            </a:lvl3pPr>
            <a:lvl4pPr marL="1028700" indent="0">
              <a:buNone/>
              <a:defRPr lang="fr-FR" sz="1000" b="1">
                <a:latin typeface="+mn-lt"/>
              </a:defRPr>
            </a:lvl4pPr>
            <a:lvl5pPr marL="1371600" indent="0">
              <a:buNone/>
              <a:defRPr lang="fr-FR" sz="1000" b="1">
                <a:latin typeface="+mn-lt"/>
              </a:defRPr>
            </a:lvl5pPr>
          </a:lstStyle>
          <a:p>
            <a:pPr lvl="0" rtl="0"/>
            <a:r>
              <a:rPr lang="fr-FR"/>
              <a:t>Compétence</a:t>
            </a:r>
          </a:p>
        </p:txBody>
      </p:sp>
      <p:sp>
        <p:nvSpPr>
          <p:cNvPr id="40" name="Espace réservé du texte 6">
            <a:extLst>
              <a:ext uri="{FF2B5EF4-FFF2-40B4-BE49-F238E27FC236}">
                <a16:creationId xmlns:a16="http://schemas.microsoft.com/office/drawing/2014/main" id="{7B91F810-8716-53AA-45FC-BEB0D9035103}"/>
              </a:ext>
            </a:extLst>
          </p:cNvPr>
          <p:cNvSpPr>
            <a:spLocks noGrp="1"/>
          </p:cNvSpPr>
          <p:nvPr>
            <p:ph type="body" sz="quarter" idx="32" hasCustomPrompt="1"/>
          </p:nvPr>
        </p:nvSpPr>
        <p:spPr>
          <a:xfrm>
            <a:off x="353790" y="5342746"/>
            <a:ext cx="2255838" cy="224028"/>
          </a:xfrm>
        </p:spPr>
        <p:txBody>
          <a:bodyPr rtlCol="0">
            <a:noAutofit/>
          </a:bodyPr>
          <a:lstStyle>
            <a:lvl1pPr marL="0" indent="0">
              <a:buNone/>
              <a:defRPr lang="fr-FR" sz="1000" b="0" cap="all" baseline="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56" name="Espace réservé du texte 7">
            <a:extLst>
              <a:ext uri="{FF2B5EF4-FFF2-40B4-BE49-F238E27FC236}">
                <a16:creationId xmlns:a16="http://schemas.microsoft.com/office/drawing/2014/main" id="{5100E32E-1E3F-0B39-F82A-95CA4FABA806}"/>
              </a:ext>
            </a:extLst>
          </p:cNvPr>
          <p:cNvSpPr>
            <a:spLocks noGrp="1"/>
          </p:cNvSpPr>
          <p:nvPr userDrawn="1">
            <p:ph type="body" sz="quarter" idx="46" hasCustomPrompt="1"/>
          </p:nvPr>
        </p:nvSpPr>
        <p:spPr>
          <a:xfrm>
            <a:off x="436483" y="5648288"/>
            <a:ext cx="1828800" cy="64008"/>
          </a:xfrm>
          <a:solidFill>
            <a:schemeClr val="accent5">
              <a:lumMod val="60000"/>
              <a:lumOff val="40000"/>
            </a:schemeClr>
          </a:solidFill>
        </p:spPr>
        <p:txBody>
          <a:bodyPr rtlCol="0" anchor="ctr">
            <a:noAutofit/>
          </a:bodyPr>
          <a:lstStyle>
            <a:lvl1pPr marL="0" indent="0">
              <a:lnSpc>
                <a:spcPct val="100000"/>
              </a:lnSpc>
              <a:spcBef>
                <a:spcPts val="0"/>
              </a:spcBef>
              <a:buNone/>
              <a:defRPr lang="fr-FR" sz="400" b="0" cap="all" spc="80" baseline="0">
                <a:noFill/>
                <a:latin typeface="+mn-lt"/>
              </a:defRPr>
            </a:lvl1pPr>
            <a:lvl2pPr marL="342900" indent="0">
              <a:buNone/>
              <a:defRPr lang="fr-FR" sz="1000" b="1">
                <a:latin typeface="+mn-lt"/>
              </a:defRPr>
            </a:lvl2pPr>
            <a:lvl3pPr marL="685800" indent="0">
              <a:buNone/>
              <a:defRPr lang="fr-FR" sz="1000" b="1">
                <a:latin typeface="+mn-lt"/>
              </a:defRPr>
            </a:lvl3pPr>
            <a:lvl4pPr marL="1028700" indent="0">
              <a:buNone/>
              <a:defRPr lang="fr-FR" sz="1000" b="1">
                <a:latin typeface="+mn-lt"/>
              </a:defRPr>
            </a:lvl4pPr>
            <a:lvl5pPr marL="1371600" indent="0">
              <a:buNone/>
              <a:defRPr lang="fr-FR" sz="1000" b="1">
                <a:latin typeface="+mn-lt"/>
              </a:defRPr>
            </a:lvl5pPr>
          </a:lstStyle>
          <a:p>
            <a:pPr lvl="0" rtl="0"/>
            <a:r>
              <a:rPr lang="fr-FR"/>
              <a:t>Compétence</a:t>
            </a:r>
          </a:p>
        </p:txBody>
      </p:sp>
      <p:sp>
        <p:nvSpPr>
          <p:cNvPr id="57" name="Espace réservé du texte 7">
            <a:extLst>
              <a:ext uri="{FF2B5EF4-FFF2-40B4-BE49-F238E27FC236}">
                <a16:creationId xmlns:a16="http://schemas.microsoft.com/office/drawing/2014/main" id="{4E4A64E9-E99A-661C-14D2-3651D11A4D39}"/>
              </a:ext>
            </a:extLst>
          </p:cNvPr>
          <p:cNvSpPr>
            <a:spLocks noGrp="1"/>
          </p:cNvSpPr>
          <p:nvPr userDrawn="1">
            <p:ph type="body" sz="quarter" idx="51" hasCustomPrompt="1"/>
          </p:nvPr>
        </p:nvSpPr>
        <p:spPr>
          <a:xfrm>
            <a:off x="436483" y="5648288"/>
            <a:ext cx="1737360" cy="64008"/>
          </a:xfrm>
          <a:solidFill>
            <a:schemeClr val="accent5"/>
          </a:solidFill>
        </p:spPr>
        <p:txBody>
          <a:bodyPr rtlCol="0" anchor="ctr">
            <a:noAutofit/>
          </a:bodyPr>
          <a:lstStyle>
            <a:lvl1pPr marL="0" indent="0">
              <a:lnSpc>
                <a:spcPct val="100000"/>
              </a:lnSpc>
              <a:spcBef>
                <a:spcPts val="0"/>
              </a:spcBef>
              <a:buNone/>
              <a:defRPr lang="fr-FR" sz="400" b="0" cap="all" spc="80" baseline="0">
                <a:noFill/>
                <a:latin typeface="+mn-lt"/>
              </a:defRPr>
            </a:lvl1pPr>
            <a:lvl2pPr marL="342900" indent="0">
              <a:buNone/>
              <a:defRPr lang="fr-FR" sz="1000" b="1">
                <a:latin typeface="+mn-lt"/>
              </a:defRPr>
            </a:lvl2pPr>
            <a:lvl3pPr marL="685800" indent="0">
              <a:buNone/>
              <a:defRPr lang="fr-FR" sz="1000" b="1">
                <a:latin typeface="+mn-lt"/>
              </a:defRPr>
            </a:lvl3pPr>
            <a:lvl4pPr marL="1028700" indent="0">
              <a:buNone/>
              <a:defRPr lang="fr-FR" sz="1000" b="1">
                <a:latin typeface="+mn-lt"/>
              </a:defRPr>
            </a:lvl4pPr>
            <a:lvl5pPr marL="1371600" indent="0">
              <a:buNone/>
              <a:defRPr lang="fr-FR" sz="1000" b="1">
                <a:latin typeface="+mn-lt"/>
              </a:defRPr>
            </a:lvl5pPr>
          </a:lstStyle>
          <a:p>
            <a:pPr lvl="0" rtl="0"/>
            <a:r>
              <a:rPr lang="fr-FR"/>
              <a:t>Compétence</a:t>
            </a:r>
          </a:p>
        </p:txBody>
      </p:sp>
      <p:sp>
        <p:nvSpPr>
          <p:cNvPr id="41" name="Espace réservé du texte 7">
            <a:extLst>
              <a:ext uri="{FF2B5EF4-FFF2-40B4-BE49-F238E27FC236}">
                <a16:creationId xmlns:a16="http://schemas.microsoft.com/office/drawing/2014/main" id="{374C7F2F-446E-F9EB-F954-E1237F4FB375}"/>
              </a:ext>
            </a:extLst>
          </p:cNvPr>
          <p:cNvSpPr>
            <a:spLocks noGrp="1"/>
          </p:cNvSpPr>
          <p:nvPr>
            <p:ph type="body" sz="quarter" idx="33" hasCustomPrompt="1"/>
          </p:nvPr>
        </p:nvSpPr>
        <p:spPr>
          <a:xfrm>
            <a:off x="353790" y="5704696"/>
            <a:ext cx="2255838" cy="224028"/>
          </a:xfrm>
        </p:spPr>
        <p:txBody>
          <a:bodyPr rtlCol="0">
            <a:noAutofit/>
          </a:bodyPr>
          <a:lstStyle>
            <a:lvl1pPr marL="0" indent="0">
              <a:buNone/>
              <a:defRPr lang="fr-FR" sz="1000" b="0" cap="all" baseline="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58" name="Espace réservé du texte 7">
            <a:extLst>
              <a:ext uri="{FF2B5EF4-FFF2-40B4-BE49-F238E27FC236}">
                <a16:creationId xmlns:a16="http://schemas.microsoft.com/office/drawing/2014/main" id="{72285F55-A7F4-BFBA-87CF-6E9EC63501EA}"/>
              </a:ext>
            </a:extLst>
          </p:cNvPr>
          <p:cNvSpPr>
            <a:spLocks noGrp="1"/>
          </p:cNvSpPr>
          <p:nvPr userDrawn="1">
            <p:ph type="body" sz="quarter" idx="47" hasCustomPrompt="1"/>
          </p:nvPr>
        </p:nvSpPr>
        <p:spPr>
          <a:xfrm>
            <a:off x="436483" y="6014191"/>
            <a:ext cx="1828800" cy="64008"/>
          </a:xfrm>
          <a:solidFill>
            <a:schemeClr val="accent5">
              <a:lumMod val="60000"/>
              <a:lumOff val="40000"/>
            </a:schemeClr>
          </a:solidFill>
        </p:spPr>
        <p:txBody>
          <a:bodyPr rtlCol="0" anchor="ctr">
            <a:noAutofit/>
          </a:bodyPr>
          <a:lstStyle>
            <a:lvl1pPr marL="0" indent="0">
              <a:lnSpc>
                <a:spcPct val="100000"/>
              </a:lnSpc>
              <a:spcBef>
                <a:spcPts val="0"/>
              </a:spcBef>
              <a:buNone/>
              <a:defRPr lang="fr-FR" sz="400" b="0" cap="all" spc="80" baseline="0">
                <a:noFill/>
                <a:latin typeface="+mn-lt"/>
              </a:defRPr>
            </a:lvl1pPr>
            <a:lvl2pPr marL="342900" indent="0">
              <a:buNone/>
              <a:defRPr lang="fr-FR" sz="1000" b="1">
                <a:latin typeface="+mn-lt"/>
              </a:defRPr>
            </a:lvl2pPr>
            <a:lvl3pPr marL="685800" indent="0">
              <a:buNone/>
              <a:defRPr lang="fr-FR" sz="1000" b="1">
                <a:latin typeface="+mn-lt"/>
              </a:defRPr>
            </a:lvl3pPr>
            <a:lvl4pPr marL="1028700" indent="0">
              <a:buNone/>
              <a:defRPr lang="fr-FR" sz="1000" b="1">
                <a:latin typeface="+mn-lt"/>
              </a:defRPr>
            </a:lvl4pPr>
            <a:lvl5pPr marL="1371600" indent="0">
              <a:buNone/>
              <a:defRPr lang="fr-FR" sz="1000" b="1">
                <a:latin typeface="+mn-lt"/>
              </a:defRPr>
            </a:lvl5pPr>
          </a:lstStyle>
          <a:p>
            <a:pPr lvl="0" rtl="0"/>
            <a:r>
              <a:rPr lang="fr-FR"/>
              <a:t>Compétence</a:t>
            </a:r>
          </a:p>
        </p:txBody>
      </p:sp>
      <p:sp>
        <p:nvSpPr>
          <p:cNvPr id="59" name="Espace réservé du texte 7">
            <a:extLst>
              <a:ext uri="{FF2B5EF4-FFF2-40B4-BE49-F238E27FC236}">
                <a16:creationId xmlns:a16="http://schemas.microsoft.com/office/drawing/2014/main" id="{861B721E-905B-B616-1FDC-23DA0F8D7988}"/>
              </a:ext>
            </a:extLst>
          </p:cNvPr>
          <p:cNvSpPr>
            <a:spLocks noGrp="1"/>
          </p:cNvSpPr>
          <p:nvPr userDrawn="1">
            <p:ph type="body" sz="quarter" idx="52" hasCustomPrompt="1"/>
          </p:nvPr>
        </p:nvSpPr>
        <p:spPr>
          <a:xfrm>
            <a:off x="436483" y="6014191"/>
            <a:ext cx="1737360" cy="64008"/>
          </a:xfrm>
          <a:solidFill>
            <a:schemeClr val="accent5"/>
          </a:solidFill>
        </p:spPr>
        <p:txBody>
          <a:bodyPr rtlCol="0" anchor="ctr">
            <a:noAutofit/>
          </a:bodyPr>
          <a:lstStyle>
            <a:lvl1pPr marL="0" indent="0">
              <a:lnSpc>
                <a:spcPct val="100000"/>
              </a:lnSpc>
              <a:spcBef>
                <a:spcPts val="0"/>
              </a:spcBef>
              <a:buNone/>
              <a:defRPr lang="fr-FR" sz="400" b="0" cap="all" spc="80" baseline="0">
                <a:noFill/>
                <a:latin typeface="+mn-lt"/>
              </a:defRPr>
            </a:lvl1pPr>
            <a:lvl2pPr marL="342900" indent="0">
              <a:buNone/>
              <a:defRPr lang="fr-FR" sz="1000" b="1">
                <a:latin typeface="+mn-lt"/>
              </a:defRPr>
            </a:lvl2pPr>
            <a:lvl3pPr marL="685800" indent="0">
              <a:buNone/>
              <a:defRPr lang="fr-FR" sz="1000" b="1">
                <a:latin typeface="+mn-lt"/>
              </a:defRPr>
            </a:lvl3pPr>
            <a:lvl4pPr marL="1028700" indent="0">
              <a:buNone/>
              <a:defRPr lang="fr-FR" sz="1000" b="1">
                <a:latin typeface="+mn-lt"/>
              </a:defRPr>
            </a:lvl4pPr>
            <a:lvl5pPr marL="1371600" indent="0">
              <a:buNone/>
              <a:defRPr lang="fr-FR" sz="1000" b="1">
                <a:latin typeface="+mn-lt"/>
              </a:defRPr>
            </a:lvl5pPr>
          </a:lstStyle>
          <a:p>
            <a:pPr lvl="0" rtl="0"/>
            <a:r>
              <a:rPr lang="fr-FR"/>
              <a:t>Compétence</a:t>
            </a:r>
          </a:p>
        </p:txBody>
      </p:sp>
      <p:sp>
        <p:nvSpPr>
          <p:cNvPr id="44" name="Espace réservé du texte 8">
            <a:extLst>
              <a:ext uri="{FF2B5EF4-FFF2-40B4-BE49-F238E27FC236}">
                <a16:creationId xmlns:a16="http://schemas.microsoft.com/office/drawing/2014/main" id="{70A1DD9E-5637-BED4-D81D-26769E3A1D90}"/>
              </a:ext>
            </a:extLst>
          </p:cNvPr>
          <p:cNvSpPr>
            <a:spLocks noGrp="1"/>
          </p:cNvSpPr>
          <p:nvPr>
            <p:ph type="body" sz="quarter" idx="34" hasCustomPrompt="1"/>
          </p:nvPr>
        </p:nvSpPr>
        <p:spPr>
          <a:xfrm>
            <a:off x="353790" y="6081741"/>
            <a:ext cx="2255838" cy="224028"/>
          </a:xfrm>
        </p:spPr>
        <p:txBody>
          <a:bodyPr rtlCol="0">
            <a:noAutofit/>
          </a:bodyPr>
          <a:lstStyle>
            <a:lvl1pPr marL="0" indent="0">
              <a:buNone/>
              <a:defRPr lang="fr-FR" sz="1000" b="0" cap="all" baseline="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60" name="Espace réservé du texte 7">
            <a:extLst>
              <a:ext uri="{FF2B5EF4-FFF2-40B4-BE49-F238E27FC236}">
                <a16:creationId xmlns:a16="http://schemas.microsoft.com/office/drawing/2014/main" id="{68195B5E-5A92-9DF8-69E6-1FDEF8625DA3}"/>
              </a:ext>
            </a:extLst>
          </p:cNvPr>
          <p:cNvSpPr>
            <a:spLocks noGrp="1"/>
          </p:cNvSpPr>
          <p:nvPr userDrawn="1">
            <p:ph type="body" sz="quarter" idx="48" hasCustomPrompt="1"/>
          </p:nvPr>
        </p:nvSpPr>
        <p:spPr>
          <a:xfrm>
            <a:off x="436483" y="6380715"/>
            <a:ext cx="1828800" cy="64008"/>
          </a:xfrm>
          <a:solidFill>
            <a:schemeClr val="accent5">
              <a:lumMod val="60000"/>
              <a:lumOff val="40000"/>
            </a:schemeClr>
          </a:solidFill>
        </p:spPr>
        <p:txBody>
          <a:bodyPr rtlCol="0" anchor="ctr">
            <a:noAutofit/>
          </a:bodyPr>
          <a:lstStyle>
            <a:lvl1pPr marL="0" indent="0">
              <a:lnSpc>
                <a:spcPct val="100000"/>
              </a:lnSpc>
              <a:spcBef>
                <a:spcPts val="0"/>
              </a:spcBef>
              <a:buNone/>
              <a:defRPr lang="fr-FR" sz="400" b="0" cap="all" spc="80" baseline="0">
                <a:noFill/>
                <a:latin typeface="+mn-lt"/>
              </a:defRPr>
            </a:lvl1pPr>
            <a:lvl2pPr marL="342900" indent="0">
              <a:buNone/>
              <a:defRPr lang="fr-FR" sz="1000" b="1">
                <a:latin typeface="+mn-lt"/>
              </a:defRPr>
            </a:lvl2pPr>
            <a:lvl3pPr marL="685800" indent="0">
              <a:buNone/>
              <a:defRPr lang="fr-FR" sz="1000" b="1">
                <a:latin typeface="+mn-lt"/>
              </a:defRPr>
            </a:lvl3pPr>
            <a:lvl4pPr marL="1028700" indent="0">
              <a:buNone/>
              <a:defRPr lang="fr-FR" sz="1000" b="1">
                <a:latin typeface="+mn-lt"/>
              </a:defRPr>
            </a:lvl4pPr>
            <a:lvl5pPr marL="1371600" indent="0">
              <a:buNone/>
              <a:defRPr lang="fr-FR" sz="1000" b="1">
                <a:latin typeface="+mn-lt"/>
              </a:defRPr>
            </a:lvl5pPr>
          </a:lstStyle>
          <a:p>
            <a:pPr lvl="0" rtl="0"/>
            <a:r>
              <a:rPr lang="fr-FR"/>
              <a:t>Compétence</a:t>
            </a:r>
          </a:p>
        </p:txBody>
      </p:sp>
      <p:sp>
        <p:nvSpPr>
          <p:cNvPr id="61" name="Espace réservé du texte 7">
            <a:extLst>
              <a:ext uri="{FF2B5EF4-FFF2-40B4-BE49-F238E27FC236}">
                <a16:creationId xmlns:a16="http://schemas.microsoft.com/office/drawing/2014/main" id="{9C13429E-3EB9-27EB-6C4C-198B8A05AE09}"/>
              </a:ext>
            </a:extLst>
          </p:cNvPr>
          <p:cNvSpPr>
            <a:spLocks noGrp="1"/>
          </p:cNvSpPr>
          <p:nvPr userDrawn="1">
            <p:ph type="body" sz="quarter" idx="53" hasCustomPrompt="1"/>
          </p:nvPr>
        </p:nvSpPr>
        <p:spPr>
          <a:xfrm>
            <a:off x="436483" y="6380715"/>
            <a:ext cx="1435608" cy="64008"/>
          </a:xfrm>
          <a:solidFill>
            <a:schemeClr val="accent5"/>
          </a:solidFill>
        </p:spPr>
        <p:txBody>
          <a:bodyPr rtlCol="0" anchor="ctr">
            <a:noAutofit/>
          </a:bodyPr>
          <a:lstStyle>
            <a:lvl1pPr marL="0" indent="0">
              <a:lnSpc>
                <a:spcPct val="100000"/>
              </a:lnSpc>
              <a:spcBef>
                <a:spcPts val="0"/>
              </a:spcBef>
              <a:buNone/>
              <a:defRPr lang="fr-FR" sz="400" b="0" cap="all" spc="80" baseline="0">
                <a:noFill/>
                <a:latin typeface="+mn-lt"/>
              </a:defRPr>
            </a:lvl1pPr>
            <a:lvl2pPr marL="342900" indent="0">
              <a:buNone/>
              <a:defRPr lang="fr-FR" sz="1000" b="1">
                <a:latin typeface="+mn-lt"/>
              </a:defRPr>
            </a:lvl2pPr>
            <a:lvl3pPr marL="685800" indent="0">
              <a:buNone/>
              <a:defRPr lang="fr-FR" sz="1000" b="1">
                <a:latin typeface="+mn-lt"/>
              </a:defRPr>
            </a:lvl3pPr>
            <a:lvl4pPr marL="1028700" indent="0">
              <a:buNone/>
              <a:defRPr lang="fr-FR" sz="1000" b="1">
                <a:latin typeface="+mn-lt"/>
              </a:defRPr>
            </a:lvl4pPr>
            <a:lvl5pPr marL="1371600" indent="0">
              <a:buNone/>
              <a:defRPr lang="fr-FR" sz="1000" b="1">
                <a:latin typeface="+mn-lt"/>
              </a:defRPr>
            </a:lvl5pPr>
          </a:lstStyle>
          <a:p>
            <a:pPr lvl="0" rtl="0"/>
            <a:r>
              <a:rPr lang="fr-FR"/>
              <a:t>Compétence</a:t>
            </a:r>
          </a:p>
        </p:txBody>
      </p:sp>
      <p:sp>
        <p:nvSpPr>
          <p:cNvPr id="45" name="Espace réservé du texte 9">
            <a:extLst>
              <a:ext uri="{FF2B5EF4-FFF2-40B4-BE49-F238E27FC236}">
                <a16:creationId xmlns:a16="http://schemas.microsoft.com/office/drawing/2014/main" id="{30F8E052-026B-A2C7-00F9-5A8191673A2B}"/>
              </a:ext>
            </a:extLst>
          </p:cNvPr>
          <p:cNvSpPr>
            <a:spLocks noGrp="1"/>
          </p:cNvSpPr>
          <p:nvPr>
            <p:ph type="body" sz="quarter" idx="35" hasCustomPrompt="1"/>
          </p:nvPr>
        </p:nvSpPr>
        <p:spPr>
          <a:xfrm>
            <a:off x="365982" y="6442879"/>
            <a:ext cx="2255838" cy="224028"/>
          </a:xfrm>
        </p:spPr>
        <p:txBody>
          <a:bodyPr rtlCol="0">
            <a:noAutofit/>
          </a:bodyPr>
          <a:lstStyle>
            <a:lvl1pPr marL="0" indent="0">
              <a:buNone/>
              <a:defRPr lang="fr-FR" sz="1000" b="0" cap="all" baseline="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62" name="Espace réservé du texte 7">
            <a:extLst>
              <a:ext uri="{FF2B5EF4-FFF2-40B4-BE49-F238E27FC236}">
                <a16:creationId xmlns:a16="http://schemas.microsoft.com/office/drawing/2014/main" id="{AEFFA591-7752-F08D-E538-700399739FF7}"/>
              </a:ext>
            </a:extLst>
          </p:cNvPr>
          <p:cNvSpPr>
            <a:spLocks noGrp="1"/>
          </p:cNvSpPr>
          <p:nvPr userDrawn="1">
            <p:ph type="body" sz="quarter" idx="49" hasCustomPrompt="1"/>
          </p:nvPr>
        </p:nvSpPr>
        <p:spPr>
          <a:xfrm>
            <a:off x="436483" y="6747843"/>
            <a:ext cx="1828800" cy="64008"/>
          </a:xfrm>
          <a:solidFill>
            <a:schemeClr val="accent5">
              <a:lumMod val="60000"/>
              <a:lumOff val="40000"/>
            </a:schemeClr>
          </a:solidFill>
        </p:spPr>
        <p:txBody>
          <a:bodyPr rtlCol="0" anchor="ctr">
            <a:noAutofit/>
          </a:bodyPr>
          <a:lstStyle>
            <a:lvl1pPr marL="0" indent="0">
              <a:lnSpc>
                <a:spcPct val="100000"/>
              </a:lnSpc>
              <a:spcBef>
                <a:spcPts val="0"/>
              </a:spcBef>
              <a:buNone/>
              <a:defRPr lang="fr-FR" sz="400" b="0" cap="all" spc="80" baseline="0">
                <a:noFill/>
                <a:latin typeface="+mn-lt"/>
              </a:defRPr>
            </a:lvl1pPr>
            <a:lvl2pPr marL="342900" indent="0">
              <a:buNone/>
              <a:defRPr lang="fr-FR" sz="1000" b="1">
                <a:latin typeface="+mn-lt"/>
              </a:defRPr>
            </a:lvl2pPr>
            <a:lvl3pPr marL="685800" indent="0">
              <a:buNone/>
              <a:defRPr lang="fr-FR" sz="1000" b="1">
                <a:latin typeface="+mn-lt"/>
              </a:defRPr>
            </a:lvl3pPr>
            <a:lvl4pPr marL="1028700" indent="0">
              <a:buNone/>
              <a:defRPr lang="fr-FR" sz="1000" b="1">
                <a:latin typeface="+mn-lt"/>
              </a:defRPr>
            </a:lvl4pPr>
            <a:lvl5pPr marL="1371600" indent="0">
              <a:buNone/>
              <a:defRPr lang="fr-FR" sz="1000" b="1">
                <a:latin typeface="+mn-lt"/>
              </a:defRPr>
            </a:lvl5pPr>
          </a:lstStyle>
          <a:p>
            <a:pPr lvl="0" rtl="0"/>
            <a:r>
              <a:rPr lang="fr-FR"/>
              <a:t>Compétence</a:t>
            </a:r>
          </a:p>
        </p:txBody>
      </p:sp>
      <p:sp>
        <p:nvSpPr>
          <p:cNvPr id="63" name="Espace réservé du texte 7">
            <a:extLst>
              <a:ext uri="{FF2B5EF4-FFF2-40B4-BE49-F238E27FC236}">
                <a16:creationId xmlns:a16="http://schemas.microsoft.com/office/drawing/2014/main" id="{84336FE2-8214-1829-A7AF-834DFC3FBA72}"/>
              </a:ext>
            </a:extLst>
          </p:cNvPr>
          <p:cNvSpPr>
            <a:spLocks noGrp="1"/>
          </p:cNvSpPr>
          <p:nvPr userDrawn="1">
            <p:ph type="body" sz="quarter" idx="54" hasCustomPrompt="1"/>
          </p:nvPr>
        </p:nvSpPr>
        <p:spPr>
          <a:xfrm>
            <a:off x="436483" y="6747843"/>
            <a:ext cx="1435608" cy="64008"/>
          </a:xfrm>
          <a:solidFill>
            <a:schemeClr val="accent5"/>
          </a:solidFill>
        </p:spPr>
        <p:txBody>
          <a:bodyPr rtlCol="0" anchor="ctr">
            <a:noAutofit/>
          </a:bodyPr>
          <a:lstStyle>
            <a:lvl1pPr marL="0" indent="0">
              <a:lnSpc>
                <a:spcPct val="100000"/>
              </a:lnSpc>
              <a:spcBef>
                <a:spcPts val="0"/>
              </a:spcBef>
              <a:buNone/>
              <a:defRPr lang="fr-FR" sz="400" b="0" cap="all" spc="80" baseline="0">
                <a:noFill/>
                <a:latin typeface="+mn-lt"/>
              </a:defRPr>
            </a:lvl1pPr>
            <a:lvl2pPr marL="342900" indent="0">
              <a:buNone/>
              <a:defRPr lang="fr-FR" sz="1000" b="1">
                <a:latin typeface="+mn-lt"/>
              </a:defRPr>
            </a:lvl2pPr>
            <a:lvl3pPr marL="685800" indent="0">
              <a:buNone/>
              <a:defRPr lang="fr-FR" sz="1000" b="1">
                <a:latin typeface="+mn-lt"/>
              </a:defRPr>
            </a:lvl3pPr>
            <a:lvl4pPr marL="1028700" indent="0">
              <a:buNone/>
              <a:defRPr lang="fr-FR" sz="1000" b="1">
                <a:latin typeface="+mn-lt"/>
              </a:defRPr>
            </a:lvl4pPr>
            <a:lvl5pPr marL="1371600" indent="0">
              <a:buNone/>
              <a:defRPr lang="fr-FR" sz="1000" b="1">
                <a:latin typeface="+mn-lt"/>
              </a:defRPr>
            </a:lvl5pPr>
          </a:lstStyle>
          <a:p>
            <a:pPr lvl="0" rtl="0"/>
            <a:r>
              <a:rPr lang="fr-FR"/>
              <a:t>Compétence</a:t>
            </a:r>
          </a:p>
        </p:txBody>
      </p:sp>
      <p:sp>
        <p:nvSpPr>
          <p:cNvPr id="46" name="Espace réservé du texte 10">
            <a:extLst>
              <a:ext uri="{FF2B5EF4-FFF2-40B4-BE49-F238E27FC236}">
                <a16:creationId xmlns:a16="http://schemas.microsoft.com/office/drawing/2014/main" id="{2D92D201-D478-AF77-91E0-D694221200A5}"/>
              </a:ext>
            </a:extLst>
          </p:cNvPr>
          <p:cNvSpPr>
            <a:spLocks noGrp="1"/>
          </p:cNvSpPr>
          <p:nvPr>
            <p:ph type="body" sz="quarter" idx="36" hasCustomPrompt="1"/>
          </p:nvPr>
        </p:nvSpPr>
        <p:spPr>
          <a:xfrm>
            <a:off x="354259" y="6806974"/>
            <a:ext cx="2255838" cy="224028"/>
          </a:xfrm>
        </p:spPr>
        <p:txBody>
          <a:bodyPr rtlCol="0">
            <a:noAutofit/>
          </a:bodyPr>
          <a:lstStyle>
            <a:lvl1pPr marL="0" indent="0">
              <a:buNone/>
              <a:defRPr lang="fr-FR" sz="1000" b="0" cap="all" baseline="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18" name="Sous-titre 4">
            <a:extLst>
              <a:ext uri="{FF2B5EF4-FFF2-40B4-BE49-F238E27FC236}">
                <a16:creationId xmlns:a16="http://schemas.microsoft.com/office/drawing/2014/main" id="{16EB345E-375D-D8CB-E3AB-9902A9952D6B}"/>
              </a:ext>
            </a:extLst>
          </p:cNvPr>
          <p:cNvSpPr>
            <a:spLocks noGrp="1"/>
          </p:cNvSpPr>
          <p:nvPr>
            <p:ph type="body" sz="quarter" idx="14" hasCustomPrompt="1"/>
          </p:nvPr>
        </p:nvSpPr>
        <p:spPr>
          <a:xfrm>
            <a:off x="356223" y="7318775"/>
            <a:ext cx="2255838" cy="409575"/>
          </a:xfrm>
        </p:spPr>
        <p:txBody>
          <a:bodyPr rtlCol="0">
            <a:noAutofit/>
          </a:bodyPr>
          <a:lstStyle>
            <a:lvl1pPr marL="0" indent="0">
              <a:buNone/>
              <a:defRPr lang="fr-FR" sz="1600" b="1">
                <a:solidFill>
                  <a:schemeClr val="accent5"/>
                </a:solidFill>
                <a:latin typeface="+mj-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Ajoutez un titre</a:t>
            </a:r>
          </a:p>
        </p:txBody>
      </p:sp>
      <p:sp>
        <p:nvSpPr>
          <p:cNvPr id="37" name="Espace réservé du texte 11">
            <a:extLst>
              <a:ext uri="{FF2B5EF4-FFF2-40B4-BE49-F238E27FC236}">
                <a16:creationId xmlns:a16="http://schemas.microsoft.com/office/drawing/2014/main" id="{C77B420B-6BBC-FE4B-C5A3-C2ACD2A87778}"/>
              </a:ext>
            </a:extLst>
          </p:cNvPr>
          <p:cNvSpPr>
            <a:spLocks noGrp="1"/>
          </p:cNvSpPr>
          <p:nvPr>
            <p:ph type="body" sz="quarter" idx="29" hasCustomPrompt="1"/>
          </p:nvPr>
        </p:nvSpPr>
        <p:spPr>
          <a:xfrm>
            <a:off x="348163" y="7694677"/>
            <a:ext cx="2255838" cy="224028"/>
          </a:xfrm>
        </p:spPr>
        <p:txBody>
          <a:bodyPr rtlCol="0">
            <a:noAutofit/>
          </a:bodyPr>
          <a:lstStyle>
            <a:lvl1pPr marL="0" indent="0">
              <a:buNone/>
              <a:defRPr lang="fr-FR" sz="1000" b="0" cap="all" baseline="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38" name="Espace réservé du texte 12">
            <a:extLst>
              <a:ext uri="{FF2B5EF4-FFF2-40B4-BE49-F238E27FC236}">
                <a16:creationId xmlns:a16="http://schemas.microsoft.com/office/drawing/2014/main" id="{31D5C524-3FAF-06D9-E34A-A072BA1EE266}"/>
              </a:ext>
            </a:extLst>
          </p:cNvPr>
          <p:cNvSpPr>
            <a:spLocks noGrp="1"/>
          </p:cNvSpPr>
          <p:nvPr>
            <p:ph type="body" sz="quarter" idx="30" hasCustomPrompt="1"/>
          </p:nvPr>
        </p:nvSpPr>
        <p:spPr>
          <a:xfrm>
            <a:off x="348163" y="7959091"/>
            <a:ext cx="2255838" cy="224028"/>
          </a:xfrm>
        </p:spPr>
        <p:txBody>
          <a:bodyPr rtlCol="0">
            <a:noAutofit/>
          </a:bodyPr>
          <a:lstStyle>
            <a:lvl1pPr marL="0" indent="0">
              <a:buNone/>
              <a:defRPr lang="fr-FR" sz="1000" b="0" cap="all" baseline="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39" name="Espace réservé du texte 13">
            <a:extLst>
              <a:ext uri="{FF2B5EF4-FFF2-40B4-BE49-F238E27FC236}">
                <a16:creationId xmlns:a16="http://schemas.microsoft.com/office/drawing/2014/main" id="{C2968ADF-5ABD-381F-F8DE-1924F7AE7100}"/>
              </a:ext>
            </a:extLst>
          </p:cNvPr>
          <p:cNvSpPr>
            <a:spLocks noGrp="1"/>
          </p:cNvSpPr>
          <p:nvPr>
            <p:ph type="body" sz="quarter" idx="31" hasCustomPrompt="1"/>
          </p:nvPr>
        </p:nvSpPr>
        <p:spPr>
          <a:xfrm>
            <a:off x="348163" y="8189832"/>
            <a:ext cx="2255838" cy="224028"/>
          </a:xfrm>
        </p:spPr>
        <p:txBody>
          <a:bodyPr rtlCol="0">
            <a:noAutofit/>
          </a:bodyPr>
          <a:lstStyle>
            <a:lvl1pPr marL="0" indent="0">
              <a:buNone/>
              <a:defRPr lang="fr-FR" sz="1000" b="0" cap="all" baseline="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14" name="Sous-titre 5">
            <a:extLst>
              <a:ext uri="{FF2B5EF4-FFF2-40B4-BE49-F238E27FC236}">
                <a16:creationId xmlns:a16="http://schemas.microsoft.com/office/drawing/2014/main" id="{57B755CC-C1F4-1BA2-EE05-6161797B11EF}"/>
              </a:ext>
            </a:extLst>
          </p:cNvPr>
          <p:cNvSpPr>
            <a:spLocks noGrp="1"/>
          </p:cNvSpPr>
          <p:nvPr>
            <p:ph type="body" sz="quarter" idx="10" hasCustomPrompt="1"/>
          </p:nvPr>
        </p:nvSpPr>
        <p:spPr>
          <a:xfrm>
            <a:off x="3411232" y="727563"/>
            <a:ext cx="2255838" cy="409575"/>
          </a:xfrm>
        </p:spPr>
        <p:txBody>
          <a:bodyPr rtlCol="0">
            <a:noAutofit/>
          </a:bodyPr>
          <a:lstStyle>
            <a:lvl1pPr marL="0" indent="0">
              <a:buNone/>
              <a:defRPr lang="fr-FR" sz="1600" b="1">
                <a:solidFill>
                  <a:schemeClr val="accent5"/>
                </a:solidFill>
                <a:latin typeface="+mj-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Ajoutez un titre</a:t>
            </a:r>
          </a:p>
        </p:txBody>
      </p:sp>
      <p:sp>
        <p:nvSpPr>
          <p:cNvPr id="21" name="Espace réservé du texte 14">
            <a:extLst>
              <a:ext uri="{FF2B5EF4-FFF2-40B4-BE49-F238E27FC236}">
                <a16:creationId xmlns:a16="http://schemas.microsoft.com/office/drawing/2014/main" id="{6701F2F4-7594-5D03-D154-7ABCBE39DC3A}"/>
              </a:ext>
            </a:extLst>
          </p:cNvPr>
          <p:cNvSpPr>
            <a:spLocks noGrp="1"/>
          </p:cNvSpPr>
          <p:nvPr>
            <p:ph type="body" sz="quarter" idx="16" hasCustomPrompt="1"/>
          </p:nvPr>
        </p:nvSpPr>
        <p:spPr>
          <a:xfrm>
            <a:off x="3411232" y="1121223"/>
            <a:ext cx="2255838" cy="207705"/>
          </a:xfrm>
        </p:spPr>
        <p:txBody>
          <a:bodyPr rtlCol="0">
            <a:noAutofit/>
          </a:bodyPr>
          <a:lstStyle>
            <a:lvl1pPr marL="0" indent="0">
              <a:buNone/>
              <a:defRPr lang="fr-FR" sz="1000" b="0" cap="all" baseline="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22" name="Espace réservé du texte 15">
            <a:extLst>
              <a:ext uri="{FF2B5EF4-FFF2-40B4-BE49-F238E27FC236}">
                <a16:creationId xmlns:a16="http://schemas.microsoft.com/office/drawing/2014/main" id="{BBFCDBE8-D7C4-CF4F-E94C-BBB350E77642}"/>
              </a:ext>
            </a:extLst>
          </p:cNvPr>
          <p:cNvSpPr>
            <a:spLocks noGrp="1"/>
          </p:cNvSpPr>
          <p:nvPr>
            <p:ph type="body" sz="quarter" idx="17" hasCustomPrompt="1"/>
          </p:nvPr>
        </p:nvSpPr>
        <p:spPr>
          <a:xfrm>
            <a:off x="3411232" y="1310901"/>
            <a:ext cx="2255838" cy="207705"/>
          </a:xfrm>
        </p:spPr>
        <p:txBody>
          <a:bodyPr rtlCol="0">
            <a:noAutofit/>
          </a:bodyPr>
          <a:lstStyle>
            <a:lvl1pPr marL="0" indent="0">
              <a:buNone/>
              <a:defRPr lang="fr-FR" sz="1000" b="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23" name="Espace réservé du texte 16">
            <a:extLst>
              <a:ext uri="{FF2B5EF4-FFF2-40B4-BE49-F238E27FC236}">
                <a16:creationId xmlns:a16="http://schemas.microsoft.com/office/drawing/2014/main" id="{6EACADD5-0C03-B318-5BE9-37EFC79D590C}"/>
              </a:ext>
            </a:extLst>
          </p:cNvPr>
          <p:cNvSpPr>
            <a:spLocks noGrp="1"/>
          </p:cNvSpPr>
          <p:nvPr>
            <p:ph type="body" sz="quarter" idx="18" hasCustomPrompt="1"/>
          </p:nvPr>
        </p:nvSpPr>
        <p:spPr>
          <a:xfrm>
            <a:off x="3411232" y="1528487"/>
            <a:ext cx="2255838" cy="207705"/>
          </a:xfrm>
        </p:spPr>
        <p:txBody>
          <a:bodyPr rtlCol="0">
            <a:noAutofit/>
          </a:bodyPr>
          <a:lstStyle>
            <a:lvl1pPr marL="0" indent="0">
              <a:buNone/>
              <a:defRPr lang="fr-FR" sz="800" b="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24" name="Espace réservé du texte 17">
            <a:extLst>
              <a:ext uri="{FF2B5EF4-FFF2-40B4-BE49-F238E27FC236}">
                <a16:creationId xmlns:a16="http://schemas.microsoft.com/office/drawing/2014/main" id="{E6E42F90-B451-B5B0-7FE5-99BD43EE487C}"/>
              </a:ext>
            </a:extLst>
          </p:cNvPr>
          <p:cNvSpPr>
            <a:spLocks noGrp="1"/>
          </p:cNvSpPr>
          <p:nvPr>
            <p:ph type="body" sz="quarter" idx="19" hasCustomPrompt="1"/>
          </p:nvPr>
        </p:nvSpPr>
        <p:spPr>
          <a:xfrm>
            <a:off x="3411232" y="1752954"/>
            <a:ext cx="2957512" cy="1275851"/>
          </a:xfrm>
        </p:spPr>
        <p:txBody>
          <a:bodyPr rtlCol="0">
            <a:noAutofit/>
          </a:bodyPr>
          <a:lstStyle>
            <a:lvl1pPr marL="0" indent="0">
              <a:lnSpc>
                <a:spcPts val="1500"/>
              </a:lnSpc>
              <a:buNone/>
              <a:defRPr lang="fr-FR" sz="1000" b="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26" name="Espace réservé du texte 18">
            <a:extLst>
              <a:ext uri="{FF2B5EF4-FFF2-40B4-BE49-F238E27FC236}">
                <a16:creationId xmlns:a16="http://schemas.microsoft.com/office/drawing/2014/main" id="{231BB45D-9F27-B4AC-930B-75553AB2F6D9}"/>
              </a:ext>
            </a:extLst>
          </p:cNvPr>
          <p:cNvSpPr>
            <a:spLocks noGrp="1"/>
          </p:cNvSpPr>
          <p:nvPr>
            <p:ph type="body" sz="quarter" idx="20" hasCustomPrompt="1"/>
          </p:nvPr>
        </p:nvSpPr>
        <p:spPr>
          <a:xfrm>
            <a:off x="3411232" y="3082197"/>
            <a:ext cx="2255838" cy="207705"/>
          </a:xfrm>
        </p:spPr>
        <p:txBody>
          <a:bodyPr rtlCol="0">
            <a:noAutofit/>
          </a:bodyPr>
          <a:lstStyle>
            <a:lvl1pPr marL="0" indent="0">
              <a:buNone/>
              <a:defRPr lang="fr-FR" sz="1000" b="0" cap="all" baseline="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27" name="Espace réservé du texte 19">
            <a:extLst>
              <a:ext uri="{FF2B5EF4-FFF2-40B4-BE49-F238E27FC236}">
                <a16:creationId xmlns:a16="http://schemas.microsoft.com/office/drawing/2014/main" id="{79396527-1343-6E5F-01F2-7F6787FC0A68}"/>
              </a:ext>
            </a:extLst>
          </p:cNvPr>
          <p:cNvSpPr>
            <a:spLocks noGrp="1"/>
          </p:cNvSpPr>
          <p:nvPr>
            <p:ph type="body" sz="quarter" idx="21" hasCustomPrompt="1"/>
          </p:nvPr>
        </p:nvSpPr>
        <p:spPr>
          <a:xfrm>
            <a:off x="3411232" y="3302355"/>
            <a:ext cx="2255838" cy="207705"/>
          </a:xfrm>
        </p:spPr>
        <p:txBody>
          <a:bodyPr rtlCol="0">
            <a:noAutofit/>
          </a:bodyPr>
          <a:lstStyle>
            <a:lvl1pPr marL="0" indent="0">
              <a:buNone/>
              <a:defRPr lang="fr-FR" sz="1000" b="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28" name="Espace réservé du texte 20">
            <a:extLst>
              <a:ext uri="{FF2B5EF4-FFF2-40B4-BE49-F238E27FC236}">
                <a16:creationId xmlns:a16="http://schemas.microsoft.com/office/drawing/2014/main" id="{5DD329E3-4DD8-5AAB-F563-041FA3DA46DC}"/>
              </a:ext>
            </a:extLst>
          </p:cNvPr>
          <p:cNvSpPr>
            <a:spLocks noGrp="1"/>
          </p:cNvSpPr>
          <p:nvPr>
            <p:ph type="body" sz="quarter" idx="22" hasCustomPrompt="1"/>
          </p:nvPr>
        </p:nvSpPr>
        <p:spPr>
          <a:xfrm>
            <a:off x="3411232" y="3519941"/>
            <a:ext cx="2255838" cy="207705"/>
          </a:xfrm>
        </p:spPr>
        <p:txBody>
          <a:bodyPr rtlCol="0">
            <a:noAutofit/>
          </a:bodyPr>
          <a:lstStyle>
            <a:lvl1pPr marL="0" indent="0">
              <a:buNone/>
              <a:defRPr lang="fr-FR" sz="800" b="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29" name="Espace réservé du texte 21">
            <a:extLst>
              <a:ext uri="{FF2B5EF4-FFF2-40B4-BE49-F238E27FC236}">
                <a16:creationId xmlns:a16="http://schemas.microsoft.com/office/drawing/2014/main" id="{AEF84B5D-0AD9-27D5-7981-DC077EDAA1C4}"/>
              </a:ext>
            </a:extLst>
          </p:cNvPr>
          <p:cNvSpPr>
            <a:spLocks noGrp="1"/>
          </p:cNvSpPr>
          <p:nvPr>
            <p:ph type="body" sz="quarter" idx="23" hasCustomPrompt="1"/>
          </p:nvPr>
        </p:nvSpPr>
        <p:spPr>
          <a:xfrm>
            <a:off x="3411232" y="3762696"/>
            <a:ext cx="3050796" cy="1091391"/>
          </a:xfrm>
        </p:spPr>
        <p:txBody>
          <a:bodyPr rtlCol="0">
            <a:noAutofit/>
          </a:bodyPr>
          <a:lstStyle>
            <a:lvl1pPr marL="0" indent="0">
              <a:lnSpc>
                <a:spcPts val="1500"/>
              </a:lnSpc>
              <a:buNone/>
              <a:defRPr lang="fr-FR" sz="1000" b="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32" name="Espace réservé du texte 22">
            <a:extLst>
              <a:ext uri="{FF2B5EF4-FFF2-40B4-BE49-F238E27FC236}">
                <a16:creationId xmlns:a16="http://schemas.microsoft.com/office/drawing/2014/main" id="{3DE965BF-79E4-51BB-D900-79E59887459F}"/>
              </a:ext>
            </a:extLst>
          </p:cNvPr>
          <p:cNvSpPr>
            <a:spLocks noGrp="1"/>
          </p:cNvSpPr>
          <p:nvPr>
            <p:ph type="body" sz="quarter" idx="24" hasCustomPrompt="1"/>
          </p:nvPr>
        </p:nvSpPr>
        <p:spPr>
          <a:xfrm>
            <a:off x="3411232" y="4886903"/>
            <a:ext cx="2255838" cy="207705"/>
          </a:xfrm>
        </p:spPr>
        <p:txBody>
          <a:bodyPr rtlCol="0">
            <a:noAutofit/>
          </a:bodyPr>
          <a:lstStyle>
            <a:lvl1pPr marL="0" indent="0">
              <a:buNone/>
              <a:defRPr lang="fr-FR" sz="1000" b="0" cap="all" baseline="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33" name="Espace réservé du texte 23">
            <a:extLst>
              <a:ext uri="{FF2B5EF4-FFF2-40B4-BE49-F238E27FC236}">
                <a16:creationId xmlns:a16="http://schemas.microsoft.com/office/drawing/2014/main" id="{9045A0A8-0EF1-B403-236A-2DF3B7A058AD}"/>
              </a:ext>
            </a:extLst>
          </p:cNvPr>
          <p:cNvSpPr>
            <a:spLocks noGrp="1"/>
          </p:cNvSpPr>
          <p:nvPr>
            <p:ph type="body" sz="quarter" idx="25" hasCustomPrompt="1"/>
          </p:nvPr>
        </p:nvSpPr>
        <p:spPr>
          <a:xfrm>
            <a:off x="3411232" y="5076581"/>
            <a:ext cx="2255838" cy="207705"/>
          </a:xfrm>
        </p:spPr>
        <p:txBody>
          <a:bodyPr rtlCol="0">
            <a:noAutofit/>
          </a:bodyPr>
          <a:lstStyle>
            <a:lvl1pPr marL="0" indent="0">
              <a:buNone/>
              <a:defRPr lang="fr-FR" sz="1000" b="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34" name="Espace réservé du texte 24">
            <a:extLst>
              <a:ext uri="{FF2B5EF4-FFF2-40B4-BE49-F238E27FC236}">
                <a16:creationId xmlns:a16="http://schemas.microsoft.com/office/drawing/2014/main" id="{1E1250C8-A56F-54E4-2F74-E8111C1EBBFD}"/>
              </a:ext>
            </a:extLst>
          </p:cNvPr>
          <p:cNvSpPr>
            <a:spLocks noGrp="1"/>
          </p:cNvSpPr>
          <p:nvPr>
            <p:ph type="body" sz="quarter" idx="26" hasCustomPrompt="1"/>
          </p:nvPr>
        </p:nvSpPr>
        <p:spPr>
          <a:xfrm>
            <a:off x="3411232" y="5306359"/>
            <a:ext cx="2255838" cy="207705"/>
          </a:xfrm>
        </p:spPr>
        <p:txBody>
          <a:bodyPr rtlCol="0">
            <a:noAutofit/>
          </a:bodyPr>
          <a:lstStyle>
            <a:lvl1pPr marL="0" indent="0">
              <a:buNone/>
              <a:defRPr lang="fr-FR" sz="800" b="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35" name="Espace réservé du texte 25">
            <a:extLst>
              <a:ext uri="{FF2B5EF4-FFF2-40B4-BE49-F238E27FC236}">
                <a16:creationId xmlns:a16="http://schemas.microsoft.com/office/drawing/2014/main" id="{49A63675-1646-B628-7CDF-CC4F1FB368DA}"/>
              </a:ext>
            </a:extLst>
          </p:cNvPr>
          <p:cNvSpPr>
            <a:spLocks noGrp="1"/>
          </p:cNvSpPr>
          <p:nvPr>
            <p:ph type="body" sz="quarter" idx="27" hasCustomPrompt="1"/>
          </p:nvPr>
        </p:nvSpPr>
        <p:spPr>
          <a:xfrm>
            <a:off x="3411232" y="5543018"/>
            <a:ext cx="3045044" cy="1091391"/>
          </a:xfrm>
        </p:spPr>
        <p:txBody>
          <a:bodyPr rtlCol="0">
            <a:noAutofit/>
          </a:bodyPr>
          <a:lstStyle>
            <a:lvl1pPr marL="0" indent="0">
              <a:lnSpc>
                <a:spcPts val="1500"/>
              </a:lnSpc>
              <a:buNone/>
              <a:defRPr lang="fr-FR" sz="1000" b="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
        <p:nvSpPr>
          <p:cNvPr id="19" name="Sous-titre 6">
            <a:extLst>
              <a:ext uri="{FF2B5EF4-FFF2-40B4-BE49-F238E27FC236}">
                <a16:creationId xmlns:a16="http://schemas.microsoft.com/office/drawing/2014/main" id="{99A0F316-873B-EF84-45C8-62541070FCFA}"/>
              </a:ext>
            </a:extLst>
          </p:cNvPr>
          <p:cNvSpPr>
            <a:spLocks noGrp="1"/>
          </p:cNvSpPr>
          <p:nvPr>
            <p:ph type="body" sz="quarter" idx="15" hasCustomPrompt="1"/>
          </p:nvPr>
        </p:nvSpPr>
        <p:spPr>
          <a:xfrm>
            <a:off x="3411232" y="6865150"/>
            <a:ext cx="2255838" cy="409575"/>
          </a:xfrm>
        </p:spPr>
        <p:txBody>
          <a:bodyPr rtlCol="0">
            <a:noAutofit/>
          </a:bodyPr>
          <a:lstStyle>
            <a:lvl1pPr marL="0" indent="0">
              <a:buNone/>
              <a:defRPr lang="fr-FR" sz="1600" b="1">
                <a:solidFill>
                  <a:schemeClr val="accent5"/>
                </a:solidFill>
                <a:latin typeface="+mj-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Ajoutez un titre</a:t>
            </a:r>
          </a:p>
        </p:txBody>
      </p:sp>
      <p:sp>
        <p:nvSpPr>
          <p:cNvPr id="36" name="Espace réservé du texte 26">
            <a:extLst>
              <a:ext uri="{FF2B5EF4-FFF2-40B4-BE49-F238E27FC236}">
                <a16:creationId xmlns:a16="http://schemas.microsoft.com/office/drawing/2014/main" id="{4D514417-B19E-BA52-F9B2-8DCF47F55B67}"/>
              </a:ext>
            </a:extLst>
          </p:cNvPr>
          <p:cNvSpPr>
            <a:spLocks noGrp="1"/>
          </p:cNvSpPr>
          <p:nvPr>
            <p:ph type="body" sz="quarter" idx="28" hasCustomPrompt="1"/>
          </p:nvPr>
        </p:nvSpPr>
        <p:spPr>
          <a:xfrm>
            <a:off x="3411232" y="7245402"/>
            <a:ext cx="2255838" cy="1288998"/>
          </a:xfrm>
        </p:spPr>
        <p:txBody>
          <a:bodyPr rtlCol="0">
            <a:noAutofit/>
          </a:bodyPr>
          <a:lstStyle>
            <a:lvl1pPr marL="0" indent="0">
              <a:lnSpc>
                <a:spcPct val="100000"/>
              </a:lnSpc>
              <a:buNone/>
              <a:defRPr lang="fr-FR" sz="1000" b="0" cap="all" baseline="0">
                <a:solidFill>
                  <a:schemeClr val="tx1"/>
                </a:solidFill>
                <a:latin typeface="+mn-lt"/>
              </a:defRPr>
            </a:lvl1pPr>
            <a:lvl2pPr marL="342900" indent="0">
              <a:buNone/>
              <a:defRPr lang="fr-FR" sz="1000" b="1"/>
            </a:lvl2pPr>
            <a:lvl3pPr marL="685800" indent="0">
              <a:buNone/>
              <a:defRPr lang="fr-FR" sz="1000" b="1"/>
            </a:lvl3pPr>
            <a:lvl4pPr marL="1028700" indent="0">
              <a:buNone/>
              <a:defRPr lang="fr-FR" sz="1000" b="1"/>
            </a:lvl4pPr>
            <a:lvl5pPr marL="1371600" indent="0">
              <a:buNone/>
              <a:defRPr lang="fr-FR" sz="1000" b="1"/>
            </a:lvl5pPr>
          </a:lstStyle>
          <a:p>
            <a:pPr lvl="0" rtl="0"/>
            <a:r>
              <a:rPr lang="fr-FR"/>
              <a:t>AJOUTER DU TEXTE ICI</a:t>
            </a:r>
          </a:p>
        </p:txBody>
      </p:sp>
    </p:spTree>
    <p:extLst>
      <p:ext uri="{BB962C8B-B14F-4D97-AF65-F5344CB8AC3E}">
        <p14:creationId xmlns:p14="http://schemas.microsoft.com/office/powerpoint/2010/main" val="310476560"/>
      </p:ext>
    </p:extLst>
  </p:cSld>
  <p:clrMapOvr>
    <a:masterClrMapping/>
  </p:clrMapOvr>
  <p:extLst>
    <p:ext uri="{DCECCB84-F9BA-43D5-87BE-67443E8EF086}">
      <p15:sldGuideLst xmlns:p15="http://schemas.microsoft.com/office/powerpoint/2012/main">
        <p15:guide id="1" orient="horz" pos="2880">
          <p15:clr>
            <a:srgbClr val="FBAE40"/>
          </p15:clr>
        </p15:guide>
        <p15:guide id="2" pos="216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de">
    <p:bg>
      <p:bgPr>
        <a:solidFill>
          <a:schemeClr val="bg1"/>
        </a:solidFill>
        <a:effectLst/>
      </p:bgPr>
    </p:bg>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E8C10ABA-8587-C140-975A-2657A46279AA}"/>
              </a:ext>
            </a:extLst>
          </p:cNvPr>
          <p:cNvSpPr>
            <a:spLocks noGrp="1"/>
          </p:cNvSpPr>
          <p:nvPr>
            <p:ph type="title" hasCustomPrompt="1"/>
          </p:nvPr>
        </p:nvSpPr>
        <p:spPr>
          <a:xfrm>
            <a:off x="379684" y="406653"/>
            <a:ext cx="5131177" cy="535531"/>
          </a:xfrm>
        </p:spPr>
        <p:txBody>
          <a:bodyPr lIns="0" rIns="0" rtlCol="0">
            <a:noAutofit/>
          </a:bodyPr>
          <a:lstStyle>
            <a:lvl1pPr>
              <a:defRPr lang="fr-FR" sz="3600" b="0" i="0">
                <a:solidFill>
                  <a:schemeClr val="accent4">
                    <a:lumMod val="50000"/>
                  </a:schemeClr>
                </a:solidFill>
                <a:latin typeface="+mn-lt"/>
              </a:defRPr>
            </a:lvl1pPr>
          </a:lstStyle>
          <a:p>
            <a:pPr rtl="0"/>
            <a:r>
              <a:rPr lang="fr-FR" noProof="0"/>
              <a:t>NAME HERE</a:t>
            </a:r>
          </a:p>
        </p:txBody>
      </p:sp>
      <p:sp>
        <p:nvSpPr>
          <p:cNvPr id="20" name="Text Placeholder 18" hidden="1">
            <a:extLst>
              <a:ext uri="{FF2B5EF4-FFF2-40B4-BE49-F238E27FC236}">
                <a16:creationId xmlns:a16="http://schemas.microsoft.com/office/drawing/2014/main" id="{5B977851-1691-7D44-B07D-01B553D09910}"/>
              </a:ext>
            </a:extLst>
          </p:cNvPr>
          <p:cNvSpPr>
            <a:spLocks noGrp="1"/>
          </p:cNvSpPr>
          <p:nvPr>
            <p:ph type="body" sz="quarter" idx="11" hasCustomPrompt="1"/>
          </p:nvPr>
        </p:nvSpPr>
        <p:spPr>
          <a:xfrm>
            <a:off x="3464815" y="6296395"/>
            <a:ext cx="1534463" cy="234319"/>
          </a:xfrm>
        </p:spPr>
        <p:txBody>
          <a:bodyPr lIns="0" rIns="0" rtlCol="0" anchor="ctr">
            <a:noAutofit/>
          </a:bodyPr>
          <a:lstStyle>
            <a:lvl1pPr marL="0" indent="0">
              <a:buNone/>
              <a:defRPr lang="fr-FR" sz="1200">
                <a:solidFill>
                  <a:schemeClr val="bg1"/>
                </a:solidFill>
              </a:defRPr>
            </a:lvl1pPr>
            <a:lvl2pPr marL="342900" indent="0">
              <a:buNone/>
              <a:defRPr lang="fr-FR">
                <a:solidFill>
                  <a:schemeClr val="bg1"/>
                </a:solidFill>
              </a:defRPr>
            </a:lvl2pPr>
            <a:lvl3pPr marL="685800" indent="0">
              <a:buNone/>
              <a:defRPr lang="fr-FR">
                <a:solidFill>
                  <a:schemeClr val="bg1"/>
                </a:solidFill>
              </a:defRPr>
            </a:lvl3pPr>
            <a:lvl4pPr marL="1028700" indent="0">
              <a:buNone/>
              <a:defRPr lang="fr-FR">
                <a:solidFill>
                  <a:schemeClr val="bg1"/>
                </a:solidFill>
              </a:defRPr>
            </a:lvl4pPr>
            <a:lvl5pPr marL="1371600" indent="0">
              <a:buNone/>
              <a:defRPr lang="fr-FR">
                <a:solidFill>
                  <a:schemeClr val="bg1"/>
                </a:solidFill>
              </a:defRPr>
            </a:lvl5pPr>
          </a:lstStyle>
          <a:p>
            <a:pPr lvl="0" rtl="0"/>
            <a:r>
              <a:rPr lang="fr-FR" noProof="0"/>
              <a:t>EDUCATION</a:t>
            </a:r>
          </a:p>
        </p:txBody>
      </p:sp>
      <p:sp>
        <p:nvSpPr>
          <p:cNvPr id="25" name="Text Placeholder 18" hidden="1">
            <a:extLst>
              <a:ext uri="{FF2B5EF4-FFF2-40B4-BE49-F238E27FC236}">
                <a16:creationId xmlns:a16="http://schemas.microsoft.com/office/drawing/2014/main" id="{420A5075-C2B7-444D-BC6C-6938ACA01FF6}"/>
              </a:ext>
            </a:extLst>
          </p:cNvPr>
          <p:cNvSpPr>
            <a:spLocks noGrp="1"/>
          </p:cNvSpPr>
          <p:nvPr>
            <p:ph type="body" sz="quarter" idx="12" hasCustomPrompt="1"/>
          </p:nvPr>
        </p:nvSpPr>
        <p:spPr>
          <a:xfrm>
            <a:off x="4100528" y="6603863"/>
            <a:ext cx="1359978" cy="271074"/>
          </a:xfrm>
        </p:spPr>
        <p:txBody>
          <a:bodyPr lIns="0" rIns="0" rtlCol="0" anchor="ctr">
            <a:normAutofit/>
          </a:bodyPr>
          <a:lstStyle>
            <a:lvl1pPr marL="0" indent="0">
              <a:buNone/>
              <a:defRPr lang="fr-FR" sz="1200">
                <a:solidFill>
                  <a:schemeClr val="bg1"/>
                </a:solidFill>
              </a:defRPr>
            </a:lvl1pPr>
            <a:lvl2pPr marL="342900" indent="0">
              <a:buNone/>
              <a:defRPr lang="fr-FR">
                <a:solidFill>
                  <a:schemeClr val="bg1"/>
                </a:solidFill>
              </a:defRPr>
            </a:lvl2pPr>
            <a:lvl3pPr marL="685800" indent="0">
              <a:buNone/>
              <a:defRPr lang="fr-FR">
                <a:solidFill>
                  <a:schemeClr val="bg1"/>
                </a:solidFill>
              </a:defRPr>
            </a:lvl3pPr>
            <a:lvl4pPr marL="1028700" indent="0">
              <a:buNone/>
              <a:defRPr lang="fr-FR">
                <a:solidFill>
                  <a:schemeClr val="bg1"/>
                </a:solidFill>
              </a:defRPr>
            </a:lvl4pPr>
            <a:lvl5pPr marL="1371600" indent="0">
              <a:buNone/>
              <a:defRPr lang="fr-FR">
                <a:solidFill>
                  <a:schemeClr val="bg1"/>
                </a:solidFill>
              </a:defRPr>
            </a:lvl5pPr>
          </a:lstStyle>
          <a:p>
            <a:pPr lvl="0" rtl="0"/>
            <a:r>
              <a:rPr lang="fr-FR" noProof="0"/>
              <a:t>School Name</a:t>
            </a:r>
          </a:p>
        </p:txBody>
      </p:sp>
      <p:sp>
        <p:nvSpPr>
          <p:cNvPr id="30" name="Text Placeholder 18" hidden="1">
            <a:extLst>
              <a:ext uri="{FF2B5EF4-FFF2-40B4-BE49-F238E27FC236}">
                <a16:creationId xmlns:a16="http://schemas.microsoft.com/office/drawing/2014/main" id="{5C2D1E8C-5EC6-3F41-93FE-E77D60FCAF9D}"/>
              </a:ext>
            </a:extLst>
          </p:cNvPr>
          <p:cNvSpPr>
            <a:spLocks noGrp="1"/>
          </p:cNvSpPr>
          <p:nvPr>
            <p:ph type="body" sz="quarter" idx="13" hasCustomPrompt="1"/>
          </p:nvPr>
        </p:nvSpPr>
        <p:spPr>
          <a:xfrm>
            <a:off x="4100528" y="6843268"/>
            <a:ext cx="1359978" cy="203662"/>
          </a:xfrm>
        </p:spPr>
        <p:txBody>
          <a:bodyPr lIns="0" rIns="0" rtlCol="0" anchor="ctr">
            <a:noAutofit/>
          </a:bodyPr>
          <a:lstStyle>
            <a:lvl1pPr marL="0" indent="0">
              <a:buNone/>
              <a:defRPr lang="fr-FR" sz="1200">
                <a:solidFill>
                  <a:schemeClr val="bg1"/>
                </a:solidFill>
                <a:latin typeface="+mj-lt"/>
              </a:defRPr>
            </a:lvl1pPr>
            <a:lvl2pPr marL="342900" indent="0">
              <a:buNone/>
              <a:defRPr lang="fr-FR">
                <a:solidFill>
                  <a:schemeClr val="bg1"/>
                </a:solidFill>
              </a:defRPr>
            </a:lvl2pPr>
            <a:lvl3pPr marL="685800" indent="0">
              <a:buNone/>
              <a:defRPr lang="fr-FR">
                <a:solidFill>
                  <a:schemeClr val="bg1"/>
                </a:solidFill>
              </a:defRPr>
            </a:lvl3pPr>
            <a:lvl4pPr marL="1028700" indent="0">
              <a:buNone/>
              <a:defRPr lang="fr-FR">
                <a:solidFill>
                  <a:schemeClr val="bg1"/>
                </a:solidFill>
              </a:defRPr>
            </a:lvl4pPr>
            <a:lvl5pPr marL="1371600" indent="0">
              <a:buNone/>
              <a:defRPr lang="fr-FR">
                <a:solidFill>
                  <a:schemeClr val="bg1"/>
                </a:solidFill>
              </a:defRPr>
            </a:lvl5pPr>
          </a:lstStyle>
          <a:p>
            <a:pPr lvl="0" rtl="0"/>
            <a:r>
              <a:rPr lang="fr-FR" noProof="0"/>
              <a:t>[Date From]-[To]</a:t>
            </a:r>
          </a:p>
        </p:txBody>
      </p:sp>
      <p:sp>
        <p:nvSpPr>
          <p:cNvPr id="31" name="Text Placeholder 18" hidden="1">
            <a:extLst>
              <a:ext uri="{FF2B5EF4-FFF2-40B4-BE49-F238E27FC236}">
                <a16:creationId xmlns:a16="http://schemas.microsoft.com/office/drawing/2014/main" id="{5262C941-7E67-EA41-A288-3F705E28D280}"/>
              </a:ext>
            </a:extLst>
          </p:cNvPr>
          <p:cNvSpPr>
            <a:spLocks noGrp="1"/>
          </p:cNvSpPr>
          <p:nvPr>
            <p:ph type="body" sz="quarter" idx="14" hasCustomPrompt="1"/>
          </p:nvPr>
        </p:nvSpPr>
        <p:spPr>
          <a:xfrm>
            <a:off x="4100528" y="7036079"/>
            <a:ext cx="1359978" cy="203662"/>
          </a:xfrm>
        </p:spPr>
        <p:txBody>
          <a:bodyPr lIns="0" rIns="0" rtlCol="0" anchor="ctr">
            <a:noAutofit/>
          </a:bodyPr>
          <a:lstStyle>
            <a:lvl1pPr marL="0" indent="0">
              <a:buNone/>
              <a:defRPr lang="fr-FR" sz="1200" i="1">
                <a:solidFill>
                  <a:schemeClr val="bg1"/>
                </a:solidFill>
                <a:latin typeface="+mj-lt"/>
              </a:defRPr>
            </a:lvl1pPr>
            <a:lvl2pPr marL="342900" indent="0">
              <a:buNone/>
              <a:defRPr lang="fr-FR">
                <a:solidFill>
                  <a:schemeClr val="bg1"/>
                </a:solidFill>
              </a:defRPr>
            </a:lvl2pPr>
            <a:lvl3pPr marL="685800" indent="0">
              <a:buNone/>
              <a:defRPr lang="fr-FR">
                <a:solidFill>
                  <a:schemeClr val="bg1"/>
                </a:solidFill>
              </a:defRPr>
            </a:lvl3pPr>
            <a:lvl4pPr marL="1028700" indent="0">
              <a:buNone/>
              <a:defRPr lang="fr-FR">
                <a:solidFill>
                  <a:schemeClr val="bg1"/>
                </a:solidFill>
              </a:defRPr>
            </a:lvl4pPr>
            <a:lvl5pPr marL="1371600" indent="0">
              <a:buNone/>
              <a:defRPr lang="fr-FR">
                <a:solidFill>
                  <a:schemeClr val="bg1"/>
                </a:solidFill>
              </a:defRPr>
            </a:lvl5pPr>
          </a:lstStyle>
          <a:p>
            <a:pPr lvl="0" rtl="0"/>
            <a:r>
              <a:rPr lang="fr-FR" noProof="0"/>
              <a:t>[Name of Degree]</a:t>
            </a:r>
          </a:p>
        </p:txBody>
      </p:sp>
      <p:sp>
        <p:nvSpPr>
          <p:cNvPr id="42" name="Text Placeholder 18" hidden="1">
            <a:extLst>
              <a:ext uri="{FF2B5EF4-FFF2-40B4-BE49-F238E27FC236}">
                <a16:creationId xmlns:a16="http://schemas.microsoft.com/office/drawing/2014/main" id="{BF56832D-FE58-2F46-9555-1CCA6C0981CF}"/>
              </a:ext>
            </a:extLst>
          </p:cNvPr>
          <p:cNvSpPr>
            <a:spLocks noGrp="1"/>
          </p:cNvSpPr>
          <p:nvPr>
            <p:ph type="body" sz="quarter" idx="15" hasCustomPrompt="1"/>
          </p:nvPr>
        </p:nvSpPr>
        <p:spPr>
          <a:xfrm>
            <a:off x="5904434" y="7040230"/>
            <a:ext cx="693702" cy="202510"/>
          </a:xfrm>
        </p:spPr>
        <p:txBody>
          <a:bodyPr lIns="0" rIns="0" rtlCol="0" anchor="ctr">
            <a:normAutofit/>
          </a:bodyPr>
          <a:lstStyle>
            <a:lvl1pPr marL="0" indent="0" algn="ctr">
              <a:buNone/>
              <a:defRPr lang="fr-FR" sz="1400">
                <a:solidFill>
                  <a:schemeClr val="bg1"/>
                </a:solidFill>
              </a:defRPr>
            </a:lvl1pPr>
            <a:lvl2pPr marL="342900" indent="0">
              <a:buNone/>
              <a:defRPr lang="fr-FR">
                <a:solidFill>
                  <a:schemeClr val="bg1"/>
                </a:solidFill>
              </a:defRPr>
            </a:lvl2pPr>
            <a:lvl3pPr marL="685800" indent="0">
              <a:buNone/>
              <a:defRPr lang="fr-FR">
                <a:solidFill>
                  <a:schemeClr val="bg1"/>
                </a:solidFill>
              </a:defRPr>
            </a:lvl3pPr>
            <a:lvl4pPr marL="1028700" indent="0">
              <a:buNone/>
              <a:defRPr lang="fr-FR">
                <a:solidFill>
                  <a:schemeClr val="bg1"/>
                </a:solidFill>
              </a:defRPr>
            </a:lvl4pPr>
            <a:lvl5pPr marL="1371600" indent="0">
              <a:buNone/>
              <a:defRPr lang="fr-FR">
                <a:solidFill>
                  <a:schemeClr val="bg1"/>
                </a:solidFill>
              </a:defRPr>
            </a:lvl5pPr>
          </a:lstStyle>
          <a:p>
            <a:pPr lvl="0" rtl="0"/>
            <a:r>
              <a:rPr lang="fr-FR" noProof="0"/>
              <a:t>GPA</a:t>
            </a:r>
          </a:p>
        </p:txBody>
      </p:sp>
      <p:sp>
        <p:nvSpPr>
          <p:cNvPr id="43" name="Text Placeholder 18" hidden="1">
            <a:extLst>
              <a:ext uri="{FF2B5EF4-FFF2-40B4-BE49-F238E27FC236}">
                <a16:creationId xmlns:a16="http://schemas.microsoft.com/office/drawing/2014/main" id="{FDF93C53-2C8A-884C-B211-EF7B46AB70A6}"/>
              </a:ext>
            </a:extLst>
          </p:cNvPr>
          <p:cNvSpPr>
            <a:spLocks noGrp="1"/>
          </p:cNvSpPr>
          <p:nvPr>
            <p:ph type="body" sz="quarter" idx="16" hasCustomPrompt="1"/>
          </p:nvPr>
        </p:nvSpPr>
        <p:spPr>
          <a:xfrm>
            <a:off x="5904434" y="6653422"/>
            <a:ext cx="693702" cy="393552"/>
          </a:xfrm>
        </p:spPr>
        <p:txBody>
          <a:bodyPr lIns="0" rIns="0" rtlCol="0" anchor="ctr">
            <a:noAutofit/>
          </a:bodyPr>
          <a:lstStyle>
            <a:lvl1pPr marL="0" indent="0" algn="ctr">
              <a:buNone/>
              <a:defRPr lang="fr-FR" sz="3200" b="1">
                <a:solidFill>
                  <a:schemeClr val="bg1"/>
                </a:solidFill>
              </a:defRPr>
            </a:lvl1pPr>
            <a:lvl2pPr marL="342900" indent="0">
              <a:buNone/>
              <a:defRPr lang="fr-FR">
                <a:solidFill>
                  <a:schemeClr val="bg1"/>
                </a:solidFill>
              </a:defRPr>
            </a:lvl2pPr>
            <a:lvl3pPr marL="685800" indent="0">
              <a:buNone/>
              <a:defRPr lang="fr-FR">
                <a:solidFill>
                  <a:schemeClr val="bg1"/>
                </a:solidFill>
              </a:defRPr>
            </a:lvl3pPr>
            <a:lvl4pPr marL="1028700" indent="0">
              <a:buNone/>
              <a:defRPr lang="fr-FR">
                <a:solidFill>
                  <a:schemeClr val="bg1"/>
                </a:solidFill>
              </a:defRPr>
            </a:lvl4pPr>
            <a:lvl5pPr marL="1371600" indent="0">
              <a:buNone/>
              <a:defRPr lang="fr-FR">
                <a:solidFill>
                  <a:schemeClr val="bg1"/>
                </a:solidFill>
              </a:defRPr>
            </a:lvl5pPr>
          </a:lstStyle>
          <a:p>
            <a:pPr lvl="0" rtl="0"/>
            <a:r>
              <a:rPr lang="fr-FR" noProof="0"/>
              <a:t>4.0</a:t>
            </a:r>
          </a:p>
        </p:txBody>
      </p:sp>
      <p:sp>
        <p:nvSpPr>
          <p:cNvPr id="96" name="Text Placeholder 8" hidden="1">
            <a:extLst>
              <a:ext uri="{FF2B5EF4-FFF2-40B4-BE49-F238E27FC236}">
                <a16:creationId xmlns:a16="http://schemas.microsoft.com/office/drawing/2014/main" id="{2B1A41A9-8C5A-224E-9B99-968DDF5B8251}"/>
              </a:ext>
            </a:extLst>
          </p:cNvPr>
          <p:cNvSpPr>
            <a:spLocks noGrp="1"/>
          </p:cNvSpPr>
          <p:nvPr>
            <p:ph type="body" sz="quarter" idx="26" hasCustomPrompt="1"/>
          </p:nvPr>
        </p:nvSpPr>
        <p:spPr>
          <a:xfrm>
            <a:off x="379684" y="1569344"/>
            <a:ext cx="2925613" cy="248809"/>
          </a:xfrm>
        </p:spPr>
        <p:txBody>
          <a:bodyPr lIns="0" rIns="0" rtlCol="0" anchor="ctr">
            <a:noAutofit/>
          </a:bodyPr>
          <a:lstStyle>
            <a:lvl1pPr marL="0" indent="0">
              <a:buNone/>
              <a:defRPr lang="fr-FR" sz="1100" b="0" i="0">
                <a:solidFill>
                  <a:schemeClr val="bg1"/>
                </a:solidFill>
              </a:defRPr>
            </a:lvl1pPr>
          </a:lstStyle>
          <a:p>
            <a:pPr lvl="0" rtl="0"/>
            <a:r>
              <a:rPr lang="fr-FR" noProof="0"/>
              <a:t>Company Name | Job Title</a:t>
            </a:r>
          </a:p>
        </p:txBody>
      </p:sp>
      <p:sp>
        <p:nvSpPr>
          <p:cNvPr id="97" name="Text Placeholder 8" hidden="1">
            <a:extLst>
              <a:ext uri="{FF2B5EF4-FFF2-40B4-BE49-F238E27FC236}">
                <a16:creationId xmlns:a16="http://schemas.microsoft.com/office/drawing/2014/main" id="{621A3ADB-23BD-8F43-BACD-95921D4463F0}"/>
              </a:ext>
            </a:extLst>
          </p:cNvPr>
          <p:cNvSpPr>
            <a:spLocks noGrp="1"/>
          </p:cNvSpPr>
          <p:nvPr>
            <p:ph type="body" sz="quarter" idx="27" hasCustomPrompt="1"/>
          </p:nvPr>
        </p:nvSpPr>
        <p:spPr>
          <a:xfrm>
            <a:off x="379684" y="1860357"/>
            <a:ext cx="2925613" cy="144438"/>
          </a:xfrm>
        </p:spPr>
        <p:txBody>
          <a:bodyPr lIns="0" rIns="0" rtlCol="0" anchor="ctr">
            <a:noAutofit/>
          </a:bodyPr>
          <a:lstStyle>
            <a:lvl1pPr marL="0" indent="0">
              <a:buNone/>
              <a:defRPr lang="fr-FR" sz="1000" b="0" i="0">
                <a:solidFill>
                  <a:schemeClr val="bg1"/>
                </a:solidFill>
              </a:defRPr>
            </a:lvl1pPr>
          </a:lstStyle>
          <a:p>
            <a:pPr lvl="0" rtl="0"/>
            <a:r>
              <a:rPr lang="fr-FR" noProof="0"/>
              <a:t>[Dates From]-[To]</a:t>
            </a:r>
          </a:p>
        </p:txBody>
      </p:sp>
      <p:sp>
        <p:nvSpPr>
          <p:cNvPr id="98" name="Text Placeholder 8" hidden="1">
            <a:extLst>
              <a:ext uri="{FF2B5EF4-FFF2-40B4-BE49-F238E27FC236}">
                <a16:creationId xmlns:a16="http://schemas.microsoft.com/office/drawing/2014/main" id="{D6D17EAF-2F02-AA4A-8E44-8B309C23BE74}"/>
              </a:ext>
            </a:extLst>
          </p:cNvPr>
          <p:cNvSpPr>
            <a:spLocks noGrp="1"/>
          </p:cNvSpPr>
          <p:nvPr>
            <p:ph type="body" sz="quarter" idx="28" hasCustomPrompt="1"/>
          </p:nvPr>
        </p:nvSpPr>
        <p:spPr>
          <a:xfrm>
            <a:off x="379684" y="2056280"/>
            <a:ext cx="2925612" cy="684375"/>
          </a:xfrm>
        </p:spPr>
        <p:txBody>
          <a:bodyPr lIns="0" tIns="0" rIns="0" rtlCol="0" anchor="t">
            <a:noAutofit/>
          </a:bodyPr>
          <a:lstStyle>
            <a:lvl1pPr marL="0" indent="0">
              <a:lnSpc>
                <a:spcPct val="100000"/>
              </a:lnSpc>
              <a:buNone/>
              <a:defRPr lang="fr-FR" sz="1000" b="0" i="0">
                <a:solidFill>
                  <a:schemeClr val="bg1"/>
                </a:solidFill>
                <a:latin typeface="+mj-lt"/>
              </a:defRPr>
            </a:lvl1pPr>
          </a:lstStyle>
          <a:p>
            <a:pPr lvl="0" rtl="0"/>
            <a:r>
              <a:rPr lang="fr-FR" noProof="0"/>
              <a:t>Lorem ipsum dolor sit amet, consectetur adipiscing elit, sed do eiusmod tempor incididunt ut labore et dolore magna aliqua. Ut enim ad minim veniam, quis nostrud exercitation.</a:t>
            </a:r>
          </a:p>
        </p:txBody>
      </p:sp>
      <p:sp>
        <p:nvSpPr>
          <p:cNvPr id="99" name="Text Placeholder 8" hidden="1">
            <a:extLst>
              <a:ext uri="{FF2B5EF4-FFF2-40B4-BE49-F238E27FC236}">
                <a16:creationId xmlns:a16="http://schemas.microsoft.com/office/drawing/2014/main" id="{6E210A9C-46CF-E34B-8A51-F4EB49C0E818}"/>
              </a:ext>
            </a:extLst>
          </p:cNvPr>
          <p:cNvSpPr>
            <a:spLocks noGrp="1"/>
          </p:cNvSpPr>
          <p:nvPr>
            <p:ph type="body" sz="quarter" idx="29" hasCustomPrompt="1"/>
          </p:nvPr>
        </p:nvSpPr>
        <p:spPr>
          <a:xfrm>
            <a:off x="379684" y="1145426"/>
            <a:ext cx="2925613" cy="293251"/>
          </a:xfrm>
        </p:spPr>
        <p:txBody>
          <a:bodyPr lIns="0" rIns="0" rtlCol="0" anchor="ctr">
            <a:normAutofit/>
          </a:bodyPr>
          <a:lstStyle>
            <a:lvl1pPr marL="0" indent="0">
              <a:buNone/>
              <a:defRPr lang="fr-FR" sz="1200" b="0" i="0">
                <a:solidFill>
                  <a:schemeClr val="bg1"/>
                </a:solidFill>
              </a:defRPr>
            </a:lvl1pPr>
          </a:lstStyle>
          <a:p>
            <a:pPr lvl="0" rtl="0"/>
            <a:r>
              <a:rPr lang="fr-FR" noProof="0"/>
              <a:t>EXPERIENCE</a:t>
            </a:r>
          </a:p>
        </p:txBody>
      </p:sp>
      <p:sp>
        <p:nvSpPr>
          <p:cNvPr id="104" name="Text Placeholder 8" hidden="1">
            <a:extLst>
              <a:ext uri="{FF2B5EF4-FFF2-40B4-BE49-F238E27FC236}">
                <a16:creationId xmlns:a16="http://schemas.microsoft.com/office/drawing/2014/main" id="{5B112CE7-45E8-2E43-A633-DB4096453E16}"/>
              </a:ext>
            </a:extLst>
          </p:cNvPr>
          <p:cNvSpPr>
            <a:spLocks noGrp="1"/>
          </p:cNvSpPr>
          <p:nvPr>
            <p:ph type="body" sz="quarter" idx="30" hasCustomPrompt="1"/>
          </p:nvPr>
        </p:nvSpPr>
        <p:spPr>
          <a:xfrm>
            <a:off x="379684" y="2840591"/>
            <a:ext cx="2925613" cy="248809"/>
          </a:xfrm>
        </p:spPr>
        <p:txBody>
          <a:bodyPr lIns="0" rIns="0" rtlCol="0" anchor="ctr">
            <a:noAutofit/>
          </a:bodyPr>
          <a:lstStyle>
            <a:lvl1pPr marL="0" indent="0">
              <a:buNone/>
              <a:defRPr lang="fr-FR" sz="1100" b="0" i="0">
                <a:solidFill>
                  <a:schemeClr val="bg1"/>
                </a:solidFill>
              </a:defRPr>
            </a:lvl1pPr>
          </a:lstStyle>
          <a:p>
            <a:pPr lvl="0" rtl="0"/>
            <a:r>
              <a:rPr lang="fr-FR" noProof="0"/>
              <a:t>Company Name | Job Title</a:t>
            </a:r>
          </a:p>
        </p:txBody>
      </p:sp>
      <p:sp>
        <p:nvSpPr>
          <p:cNvPr id="105" name="Text Placeholder 8" hidden="1">
            <a:extLst>
              <a:ext uri="{FF2B5EF4-FFF2-40B4-BE49-F238E27FC236}">
                <a16:creationId xmlns:a16="http://schemas.microsoft.com/office/drawing/2014/main" id="{57C75573-1BA8-C749-8829-0A0E96DACB4F}"/>
              </a:ext>
            </a:extLst>
          </p:cNvPr>
          <p:cNvSpPr>
            <a:spLocks noGrp="1"/>
          </p:cNvSpPr>
          <p:nvPr>
            <p:ph type="body" sz="quarter" idx="31" hasCustomPrompt="1"/>
          </p:nvPr>
        </p:nvSpPr>
        <p:spPr>
          <a:xfrm>
            <a:off x="379684" y="3131604"/>
            <a:ext cx="2925613" cy="144438"/>
          </a:xfrm>
        </p:spPr>
        <p:txBody>
          <a:bodyPr lIns="0" rIns="0" rtlCol="0" anchor="ctr">
            <a:noAutofit/>
          </a:bodyPr>
          <a:lstStyle>
            <a:lvl1pPr marL="0" indent="0">
              <a:buNone/>
              <a:defRPr lang="fr-FR" sz="1000" b="0" i="0">
                <a:solidFill>
                  <a:schemeClr val="bg1"/>
                </a:solidFill>
              </a:defRPr>
            </a:lvl1pPr>
          </a:lstStyle>
          <a:p>
            <a:pPr lvl="0" rtl="0"/>
            <a:r>
              <a:rPr lang="fr-FR" noProof="0"/>
              <a:t>[Dates From]-[To]</a:t>
            </a:r>
          </a:p>
        </p:txBody>
      </p:sp>
      <p:sp>
        <p:nvSpPr>
          <p:cNvPr id="106" name="Text Placeholder 8" hidden="1">
            <a:extLst>
              <a:ext uri="{FF2B5EF4-FFF2-40B4-BE49-F238E27FC236}">
                <a16:creationId xmlns:a16="http://schemas.microsoft.com/office/drawing/2014/main" id="{03288328-BBC2-C043-ABA7-6DE1329DE976}"/>
              </a:ext>
            </a:extLst>
          </p:cNvPr>
          <p:cNvSpPr>
            <a:spLocks noGrp="1"/>
          </p:cNvSpPr>
          <p:nvPr>
            <p:ph type="body" sz="quarter" idx="32" hasCustomPrompt="1"/>
          </p:nvPr>
        </p:nvSpPr>
        <p:spPr>
          <a:xfrm>
            <a:off x="379684" y="3327527"/>
            <a:ext cx="2925612" cy="668990"/>
          </a:xfrm>
        </p:spPr>
        <p:txBody>
          <a:bodyPr lIns="0" tIns="0" rIns="0" rtlCol="0" anchor="t">
            <a:noAutofit/>
          </a:bodyPr>
          <a:lstStyle>
            <a:lvl1pPr marL="0" indent="0">
              <a:lnSpc>
                <a:spcPct val="100000"/>
              </a:lnSpc>
              <a:buNone/>
              <a:defRPr lang="fr-FR" sz="1000" b="0" i="0">
                <a:solidFill>
                  <a:schemeClr val="bg1"/>
                </a:solidFill>
                <a:latin typeface="+mj-lt"/>
              </a:defRPr>
            </a:lvl1pPr>
          </a:lstStyle>
          <a:p>
            <a:pPr lvl="0" rtl="0"/>
            <a:r>
              <a:rPr lang="fr-FR" noProof="0"/>
              <a:t>Lorem ipsum dolor sit amet, consectetur adipiscing elit, sed do eiusmod tempor incididunt ut labore et dolore magna aliqua. Ut enm ad minim veniam, quis nostrud exercitation.</a:t>
            </a:r>
          </a:p>
        </p:txBody>
      </p:sp>
      <p:sp>
        <p:nvSpPr>
          <p:cNvPr id="107" name="Text Placeholder 8" hidden="1">
            <a:extLst>
              <a:ext uri="{FF2B5EF4-FFF2-40B4-BE49-F238E27FC236}">
                <a16:creationId xmlns:a16="http://schemas.microsoft.com/office/drawing/2014/main" id="{82046C4E-90DA-4347-A96F-BD316B2235F4}"/>
              </a:ext>
            </a:extLst>
          </p:cNvPr>
          <p:cNvSpPr>
            <a:spLocks noGrp="1"/>
          </p:cNvSpPr>
          <p:nvPr>
            <p:ph type="body" sz="quarter" idx="33" hasCustomPrompt="1"/>
          </p:nvPr>
        </p:nvSpPr>
        <p:spPr>
          <a:xfrm>
            <a:off x="379684" y="4107059"/>
            <a:ext cx="2925613" cy="248809"/>
          </a:xfrm>
        </p:spPr>
        <p:txBody>
          <a:bodyPr lIns="0" rIns="0" rtlCol="0" anchor="ctr">
            <a:noAutofit/>
          </a:bodyPr>
          <a:lstStyle>
            <a:lvl1pPr marL="0" indent="0">
              <a:buNone/>
              <a:defRPr lang="fr-FR" sz="1100" b="0" i="0">
                <a:solidFill>
                  <a:schemeClr val="bg1"/>
                </a:solidFill>
              </a:defRPr>
            </a:lvl1pPr>
          </a:lstStyle>
          <a:p>
            <a:pPr lvl="0" rtl="0"/>
            <a:r>
              <a:rPr lang="fr-FR" noProof="0"/>
              <a:t>Company Name | Job Title</a:t>
            </a:r>
          </a:p>
        </p:txBody>
      </p:sp>
      <p:sp>
        <p:nvSpPr>
          <p:cNvPr id="108" name="Text Placeholder 8" hidden="1">
            <a:extLst>
              <a:ext uri="{FF2B5EF4-FFF2-40B4-BE49-F238E27FC236}">
                <a16:creationId xmlns:a16="http://schemas.microsoft.com/office/drawing/2014/main" id="{D7E3073B-1F03-B344-9CCF-D116EF964110}"/>
              </a:ext>
            </a:extLst>
          </p:cNvPr>
          <p:cNvSpPr>
            <a:spLocks noGrp="1"/>
          </p:cNvSpPr>
          <p:nvPr>
            <p:ph type="body" sz="quarter" idx="34" hasCustomPrompt="1"/>
          </p:nvPr>
        </p:nvSpPr>
        <p:spPr>
          <a:xfrm>
            <a:off x="379684" y="4398072"/>
            <a:ext cx="2925613" cy="144438"/>
          </a:xfrm>
        </p:spPr>
        <p:txBody>
          <a:bodyPr lIns="0" rIns="0" rtlCol="0" anchor="ctr">
            <a:noAutofit/>
          </a:bodyPr>
          <a:lstStyle>
            <a:lvl1pPr marL="0" indent="0">
              <a:buNone/>
              <a:defRPr lang="fr-FR" sz="1000" b="0" i="0">
                <a:solidFill>
                  <a:schemeClr val="bg1"/>
                </a:solidFill>
              </a:defRPr>
            </a:lvl1pPr>
          </a:lstStyle>
          <a:p>
            <a:pPr lvl="0" rtl="0"/>
            <a:r>
              <a:rPr lang="fr-FR" noProof="0"/>
              <a:t>[Dates From]-[To]</a:t>
            </a:r>
          </a:p>
        </p:txBody>
      </p:sp>
      <p:sp>
        <p:nvSpPr>
          <p:cNvPr id="109" name="Text Placeholder 8" hidden="1">
            <a:extLst>
              <a:ext uri="{FF2B5EF4-FFF2-40B4-BE49-F238E27FC236}">
                <a16:creationId xmlns:a16="http://schemas.microsoft.com/office/drawing/2014/main" id="{2EE283F0-AFCD-5741-8C35-207ABF2D6E52}"/>
              </a:ext>
            </a:extLst>
          </p:cNvPr>
          <p:cNvSpPr>
            <a:spLocks noGrp="1"/>
          </p:cNvSpPr>
          <p:nvPr>
            <p:ph type="body" sz="quarter" idx="35" hasCustomPrompt="1"/>
          </p:nvPr>
        </p:nvSpPr>
        <p:spPr>
          <a:xfrm>
            <a:off x="379684" y="4593995"/>
            <a:ext cx="2925612" cy="709398"/>
          </a:xfrm>
        </p:spPr>
        <p:txBody>
          <a:bodyPr lIns="0" tIns="0" rIns="0" rtlCol="0" anchor="t">
            <a:noAutofit/>
          </a:bodyPr>
          <a:lstStyle>
            <a:lvl1pPr marL="0" indent="0">
              <a:lnSpc>
                <a:spcPct val="100000"/>
              </a:lnSpc>
              <a:buNone/>
              <a:defRPr lang="fr-FR" sz="1000" b="0" i="0">
                <a:solidFill>
                  <a:schemeClr val="bg1"/>
                </a:solidFill>
                <a:latin typeface="+mj-lt"/>
              </a:defRPr>
            </a:lvl1pPr>
          </a:lstStyle>
          <a:p>
            <a:pPr lvl="0" rtl="0"/>
            <a:r>
              <a:rPr lang="fr-FR" noProof="0"/>
              <a:t>Lorem ipsum dolor sit amet, consectetur adipiscing elit, sed do eiusmod tempor incididunt ut labore et dolore magna aliqua. Ut enim ad minim veniam, quis nostrud exercitation.</a:t>
            </a:r>
          </a:p>
        </p:txBody>
      </p:sp>
      <p:sp>
        <p:nvSpPr>
          <p:cNvPr id="141" name="Text Placeholder 18" hidden="1">
            <a:extLst>
              <a:ext uri="{FF2B5EF4-FFF2-40B4-BE49-F238E27FC236}">
                <a16:creationId xmlns:a16="http://schemas.microsoft.com/office/drawing/2014/main" id="{74300729-6F26-BF4C-84B9-420C9383BB75}"/>
              </a:ext>
            </a:extLst>
          </p:cNvPr>
          <p:cNvSpPr>
            <a:spLocks noGrp="1"/>
          </p:cNvSpPr>
          <p:nvPr>
            <p:ph type="body" sz="quarter" idx="36" hasCustomPrompt="1"/>
          </p:nvPr>
        </p:nvSpPr>
        <p:spPr>
          <a:xfrm>
            <a:off x="3976399" y="7594586"/>
            <a:ext cx="2687637" cy="375733"/>
          </a:xfrm>
        </p:spPr>
        <p:txBody>
          <a:bodyPr lIns="0" rIns="0" rtlCol="0" anchor="ctr">
            <a:normAutofit/>
          </a:bodyPr>
          <a:lstStyle>
            <a:lvl1pPr marL="0" indent="0">
              <a:buNone/>
              <a:defRPr lang="fr-FR" sz="1400" b="0">
                <a:solidFill>
                  <a:schemeClr val="bg1"/>
                </a:solidFill>
              </a:defRPr>
            </a:lvl1pPr>
            <a:lvl2pPr marL="342900" indent="0">
              <a:buNone/>
              <a:defRPr lang="fr-FR">
                <a:solidFill>
                  <a:schemeClr val="bg1"/>
                </a:solidFill>
              </a:defRPr>
            </a:lvl2pPr>
            <a:lvl3pPr marL="685800" indent="0">
              <a:buNone/>
              <a:defRPr lang="fr-FR">
                <a:solidFill>
                  <a:schemeClr val="bg1"/>
                </a:solidFill>
              </a:defRPr>
            </a:lvl3pPr>
            <a:lvl4pPr marL="1028700" indent="0">
              <a:buNone/>
              <a:defRPr lang="fr-FR">
                <a:solidFill>
                  <a:schemeClr val="bg1"/>
                </a:solidFill>
              </a:defRPr>
            </a:lvl4pPr>
            <a:lvl5pPr marL="1371600" indent="0">
              <a:buNone/>
              <a:defRPr lang="fr-FR">
                <a:solidFill>
                  <a:schemeClr val="bg1"/>
                </a:solidFill>
              </a:defRPr>
            </a:lvl5pPr>
          </a:lstStyle>
          <a:p>
            <a:pPr lvl="0" rtl="0"/>
            <a:r>
              <a:rPr lang="fr-FR" noProof="0"/>
              <a:t>[www.website.com]</a:t>
            </a:r>
          </a:p>
        </p:txBody>
      </p:sp>
      <p:sp>
        <p:nvSpPr>
          <p:cNvPr id="142" name="Text Placeholder 18" hidden="1">
            <a:extLst>
              <a:ext uri="{FF2B5EF4-FFF2-40B4-BE49-F238E27FC236}">
                <a16:creationId xmlns:a16="http://schemas.microsoft.com/office/drawing/2014/main" id="{DDE57839-AE02-5A48-BA9C-A372F59A8A9A}"/>
              </a:ext>
            </a:extLst>
          </p:cNvPr>
          <p:cNvSpPr>
            <a:spLocks noGrp="1"/>
          </p:cNvSpPr>
          <p:nvPr>
            <p:ph type="body" sz="quarter" idx="37" hasCustomPrompt="1"/>
          </p:nvPr>
        </p:nvSpPr>
        <p:spPr>
          <a:xfrm>
            <a:off x="3976399" y="8060579"/>
            <a:ext cx="2687637" cy="375733"/>
          </a:xfrm>
        </p:spPr>
        <p:txBody>
          <a:bodyPr lIns="0" rIns="0" rtlCol="0" anchor="ctr">
            <a:normAutofit/>
          </a:bodyPr>
          <a:lstStyle>
            <a:lvl1pPr marL="0" indent="0">
              <a:buNone/>
              <a:defRPr lang="fr-FR" sz="1400" b="0">
                <a:solidFill>
                  <a:schemeClr val="bg1"/>
                </a:solidFill>
              </a:defRPr>
            </a:lvl1pPr>
            <a:lvl2pPr marL="342900" indent="0">
              <a:buNone/>
              <a:defRPr lang="fr-FR">
                <a:solidFill>
                  <a:schemeClr val="bg1"/>
                </a:solidFill>
              </a:defRPr>
            </a:lvl2pPr>
            <a:lvl3pPr marL="685800" indent="0">
              <a:buNone/>
              <a:defRPr lang="fr-FR">
                <a:solidFill>
                  <a:schemeClr val="bg1"/>
                </a:solidFill>
              </a:defRPr>
            </a:lvl3pPr>
            <a:lvl4pPr marL="1028700" indent="0">
              <a:buNone/>
              <a:defRPr lang="fr-FR">
                <a:solidFill>
                  <a:schemeClr val="bg1"/>
                </a:solidFill>
              </a:defRPr>
            </a:lvl4pPr>
            <a:lvl5pPr marL="1371600" indent="0">
              <a:buNone/>
              <a:defRPr lang="fr-FR">
                <a:solidFill>
                  <a:schemeClr val="bg1"/>
                </a:solidFill>
              </a:defRPr>
            </a:lvl5pPr>
          </a:lstStyle>
          <a:p>
            <a:pPr lvl="0" rtl="0"/>
            <a:r>
              <a:rPr lang="fr-FR" noProof="0"/>
              <a:t>[E-mail@e-mail.com]</a:t>
            </a:r>
          </a:p>
        </p:txBody>
      </p:sp>
      <p:sp>
        <p:nvSpPr>
          <p:cNvPr id="143" name="Text Placeholder 18" hidden="1">
            <a:extLst>
              <a:ext uri="{FF2B5EF4-FFF2-40B4-BE49-F238E27FC236}">
                <a16:creationId xmlns:a16="http://schemas.microsoft.com/office/drawing/2014/main" id="{D9890AB4-F0C2-C14A-AE40-76B0671D7726}"/>
              </a:ext>
            </a:extLst>
          </p:cNvPr>
          <p:cNvSpPr>
            <a:spLocks noGrp="1"/>
          </p:cNvSpPr>
          <p:nvPr>
            <p:ph type="body" sz="quarter" idx="38" hasCustomPrompt="1"/>
          </p:nvPr>
        </p:nvSpPr>
        <p:spPr>
          <a:xfrm>
            <a:off x="3976399" y="8531775"/>
            <a:ext cx="2687637" cy="375733"/>
          </a:xfrm>
        </p:spPr>
        <p:txBody>
          <a:bodyPr lIns="0" rIns="0" rtlCol="0" anchor="ctr">
            <a:normAutofit/>
          </a:bodyPr>
          <a:lstStyle>
            <a:lvl1pPr marL="0" indent="0">
              <a:buNone/>
              <a:defRPr lang="fr-FR" sz="1400" b="0">
                <a:solidFill>
                  <a:schemeClr val="bg1"/>
                </a:solidFill>
              </a:defRPr>
            </a:lvl1pPr>
            <a:lvl2pPr marL="342900" indent="0">
              <a:buNone/>
              <a:defRPr lang="fr-FR">
                <a:solidFill>
                  <a:schemeClr val="bg1"/>
                </a:solidFill>
              </a:defRPr>
            </a:lvl2pPr>
            <a:lvl3pPr marL="685800" indent="0">
              <a:buNone/>
              <a:defRPr lang="fr-FR">
                <a:solidFill>
                  <a:schemeClr val="bg1"/>
                </a:solidFill>
              </a:defRPr>
            </a:lvl3pPr>
            <a:lvl4pPr marL="1028700" indent="0">
              <a:buNone/>
              <a:defRPr lang="fr-FR">
                <a:solidFill>
                  <a:schemeClr val="bg1"/>
                </a:solidFill>
              </a:defRPr>
            </a:lvl4pPr>
            <a:lvl5pPr marL="1371600" indent="0">
              <a:buNone/>
              <a:defRPr lang="fr-FR">
                <a:solidFill>
                  <a:schemeClr val="bg1"/>
                </a:solidFill>
              </a:defRPr>
            </a:lvl5pPr>
          </a:lstStyle>
          <a:p>
            <a:pPr lvl="0" rtl="0"/>
            <a:r>
              <a:rPr lang="fr-FR" noProof="0"/>
              <a:t>[Phone Number]</a:t>
            </a:r>
          </a:p>
        </p:txBody>
      </p:sp>
      <p:sp>
        <p:nvSpPr>
          <p:cNvPr id="306" name="Text Placeholder 25" hidden="1">
            <a:extLst>
              <a:ext uri="{FF2B5EF4-FFF2-40B4-BE49-F238E27FC236}">
                <a16:creationId xmlns:a16="http://schemas.microsoft.com/office/drawing/2014/main" id="{F296C2BF-1825-2C45-A87E-72A783A27BCE}"/>
              </a:ext>
            </a:extLst>
          </p:cNvPr>
          <p:cNvSpPr>
            <a:spLocks noGrp="1"/>
          </p:cNvSpPr>
          <p:nvPr>
            <p:ph type="body" sz="quarter" idx="41" hasCustomPrompt="1"/>
          </p:nvPr>
        </p:nvSpPr>
        <p:spPr>
          <a:xfrm>
            <a:off x="5410200" y="4355868"/>
            <a:ext cx="1327150" cy="149225"/>
          </a:xfrm>
        </p:spPr>
        <p:txBody>
          <a:bodyPr lIns="0" rIns="0" rtlCol="0" anchor="ctr">
            <a:noAutofit/>
          </a:bodyPr>
          <a:lstStyle>
            <a:lvl1pPr marL="0" indent="0">
              <a:buNone/>
              <a:defRPr lang="fr-FR" sz="1000">
                <a:solidFill>
                  <a:schemeClr val="bg1"/>
                </a:solidFill>
                <a:latin typeface="+mj-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POWERPOINT</a:t>
            </a:r>
          </a:p>
        </p:txBody>
      </p:sp>
      <p:sp>
        <p:nvSpPr>
          <p:cNvPr id="310" name="Text Placeholder 25" hidden="1">
            <a:extLst>
              <a:ext uri="{FF2B5EF4-FFF2-40B4-BE49-F238E27FC236}">
                <a16:creationId xmlns:a16="http://schemas.microsoft.com/office/drawing/2014/main" id="{847127D0-A2CA-244C-B0BB-449CC673F06E}"/>
              </a:ext>
            </a:extLst>
          </p:cNvPr>
          <p:cNvSpPr>
            <a:spLocks noGrp="1"/>
          </p:cNvSpPr>
          <p:nvPr>
            <p:ph type="body" sz="quarter" idx="42" hasCustomPrompt="1"/>
          </p:nvPr>
        </p:nvSpPr>
        <p:spPr>
          <a:xfrm>
            <a:off x="5410200" y="4531709"/>
            <a:ext cx="1327150" cy="149225"/>
          </a:xfrm>
        </p:spPr>
        <p:txBody>
          <a:bodyPr lIns="0" rIns="0" rtlCol="0" anchor="ctr">
            <a:noAutofit/>
          </a:bodyPr>
          <a:lstStyle>
            <a:lvl1pPr marL="0" indent="0">
              <a:buNone/>
              <a:defRPr lang="fr-FR" sz="1000">
                <a:solidFill>
                  <a:schemeClr val="bg1"/>
                </a:solidFill>
                <a:latin typeface="+mj-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SOCIAL MEDIA</a:t>
            </a:r>
          </a:p>
        </p:txBody>
      </p:sp>
      <p:sp>
        <p:nvSpPr>
          <p:cNvPr id="312" name="Text Placeholder 25" hidden="1">
            <a:extLst>
              <a:ext uri="{FF2B5EF4-FFF2-40B4-BE49-F238E27FC236}">
                <a16:creationId xmlns:a16="http://schemas.microsoft.com/office/drawing/2014/main" id="{977FAA94-5605-AD4B-8EC7-19418B74B7FC}"/>
              </a:ext>
            </a:extLst>
          </p:cNvPr>
          <p:cNvSpPr>
            <a:spLocks noGrp="1"/>
          </p:cNvSpPr>
          <p:nvPr>
            <p:ph type="body" sz="quarter" idx="43" hasCustomPrompt="1"/>
          </p:nvPr>
        </p:nvSpPr>
        <p:spPr>
          <a:xfrm>
            <a:off x="5410200" y="4702427"/>
            <a:ext cx="1327150" cy="149225"/>
          </a:xfrm>
        </p:spPr>
        <p:txBody>
          <a:bodyPr lIns="0" rIns="0" rtlCol="0" anchor="ctr">
            <a:noAutofit/>
          </a:bodyPr>
          <a:lstStyle>
            <a:lvl1pPr marL="0" indent="0">
              <a:buNone/>
              <a:defRPr lang="fr-FR" sz="1000">
                <a:solidFill>
                  <a:schemeClr val="bg1"/>
                </a:solidFill>
                <a:latin typeface="+mj-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TEAM MANAGEMENT</a:t>
            </a:r>
          </a:p>
        </p:txBody>
      </p:sp>
      <p:sp>
        <p:nvSpPr>
          <p:cNvPr id="317" name="Text Placeholder 25" hidden="1">
            <a:extLst>
              <a:ext uri="{FF2B5EF4-FFF2-40B4-BE49-F238E27FC236}">
                <a16:creationId xmlns:a16="http://schemas.microsoft.com/office/drawing/2014/main" id="{55B31FD5-2D4E-FB40-8D3B-9D64BB06ACEB}"/>
              </a:ext>
            </a:extLst>
          </p:cNvPr>
          <p:cNvSpPr>
            <a:spLocks noGrp="1"/>
          </p:cNvSpPr>
          <p:nvPr>
            <p:ph type="body" sz="quarter" idx="44" hasCustomPrompt="1"/>
          </p:nvPr>
        </p:nvSpPr>
        <p:spPr>
          <a:xfrm>
            <a:off x="5410200" y="4191906"/>
            <a:ext cx="1327150" cy="149225"/>
          </a:xfrm>
        </p:spPr>
        <p:txBody>
          <a:bodyPr lIns="0" rIns="0" rtlCol="0" anchor="ctr">
            <a:noAutofit/>
          </a:bodyPr>
          <a:lstStyle>
            <a:lvl1pPr marL="0" indent="0">
              <a:buNone/>
              <a:defRPr lang="fr-FR" sz="1000">
                <a:solidFill>
                  <a:schemeClr val="bg1"/>
                </a:solidFill>
                <a:latin typeface="+mj-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EXCEL</a:t>
            </a:r>
          </a:p>
        </p:txBody>
      </p:sp>
      <p:sp>
        <p:nvSpPr>
          <p:cNvPr id="318" name="Text Placeholder 25" hidden="1">
            <a:extLst>
              <a:ext uri="{FF2B5EF4-FFF2-40B4-BE49-F238E27FC236}">
                <a16:creationId xmlns:a16="http://schemas.microsoft.com/office/drawing/2014/main" id="{ACC18595-C5AA-D643-9CE9-8E035BE3CBCF}"/>
              </a:ext>
            </a:extLst>
          </p:cNvPr>
          <p:cNvSpPr>
            <a:spLocks noGrp="1"/>
          </p:cNvSpPr>
          <p:nvPr>
            <p:ph type="body" sz="quarter" idx="45" hasCustomPrompt="1"/>
          </p:nvPr>
        </p:nvSpPr>
        <p:spPr>
          <a:xfrm>
            <a:off x="5410200" y="4009026"/>
            <a:ext cx="1327150" cy="149225"/>
          </a:xfrm>
        </p:spPr>
        <p:txBody>
          <a:bodyPr lIns="0" rIns="0" rtlCol="0" anchor="ctr">
            <a:noAutofit/>
          </a:bodyPr>
          <a:lstStyle>
            <a:lvl1pPr marL="0" indent="0">
              <a:buNone/>
              <a:defRPr lang="fr-FR" sz="1000">
                <a:solidFill>
                  <a:schemeClr val="bg1"/>
                </a:solidFill>
                <a:latin typeface="+mj-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WORD</a:t>
            </a:r>
          </a:p>
        </p:txBody>
      </p:sp>
      <p:sp>
        <p:nvSpPr>
          <p:cNvPr id="336" name="Text Placeholder 25" hidden="1">
            <a:extLst>
              <a:ext uri="{FF2B5EF4-FFF2-40B4-BE49-F238E27FC236}">
                <a16:creationId xmlns:a16="http://schemas.microsoft.com/office/drawing/2014/main" id="{8AE7172C-56DA-214E-A8DD-40FE03883127}"/>
              </a:ext>
            </a:extLst>
          </p:cNvPr>
          <p:cNvSpPr>
            <a:spLocks noGrp="1"/>
          </p:cNvSpPr>
          <p:nvPr>
            <p:ph type="body" sz="quarter" idx="46" hasCustomPrompt="1"/>
          </p:nvPr>
        </p:nvSpPr>
        <p:spPr>
          <a:xfrm>
            <a:off x="5410200" y="5384539"/>
            <a:ext cx="1327150" cy="187142"/>
          </a:xfrm>
        </p:spPr>
        <p:txBody>
          <a:bodyPr lIns="0" rIns="0" rtlCol="0" anchor="ctr">
            <a:noAutofit/>
          </a:bodyPr>
          <a:lstStyle>
            <a:lvl1pPr marL="0" indent="0">
              <a:buNone/>
              <a:defRPr lang="fr-FR" sz="1000">
                <a:solidFill>
                  <a:schemeClr val="bg1"/>
                </a:solidFill>
                <a:latin typeface="+mj-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ENGLISH</a:t>
            </a:r>
          </a:p>
        </p:txBody>
      </p:sp>
      <p:sp>
        <p:nvSpPr>
          <p:cNvPr id="337" name="Text Placeholder 25" hidden="1">
            <a:extLst>
              <a:ext uri="{FF2B5EF4-FFF2-40B4-BE49-F238E27FC236}">
                <a16:creationId xmlns:a16="http://schemas.microsoft.com/office/drawing/2014/main" id="{A97B1250-9241-564A-A4AB-2492DD96A3E1}"/>
              </a:ext>
            </a:extLst>
          </p:cNvPr>
          <p:cNvSpPr>
            <a:spLocks noGrp="1"/>
          </p:cNvSpPr>
          <p:nvPr>
            <p:ph type="body" sz="quarter" idx="47" hasCustomPrompt="1"/>
          </p:nvPr>
        </p:nvSpPr>
        <p:spPr>
          <a:xfrm>
            <a:off x="5410200" y="5652555"/>
            <a:ext cx="1327150" cy="187142"/>
          </a:xfrm>
        </p:spPr>
        <p:txBody>
          <a:bodyPr lIns="0" rIns="0" rtlCol="0" anchor="ctr">
            <a:noAutofit/>
          </a:bodyPr>
          <a:lstStyle>
            <a:lvl1pPr marL="0" indent="0">
              <a:buNone/>
              <a:defRPr lang="fr-FR" sz="1000">
                <a:solidFill>
                  <a:schemeClr val="bg1"/>
                </a:solidFill>
                <a:latin typeface="+mj-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FRENCH</a:t>
            </a:r>
          </a:p>
        </p:txBody>
      </p:sp>
      <p:sp>
        <p:nvSpPr>
          <p:cNvPr id="338" name="Text Placeholder 25" hidden="1">
            <a:extLst>
              <a:ext uri="{FF2B5EF4-FFF2-40B4-BE49-F238E27FC236}">
                <a16:creationId xmlns:a16="http://schemas.microsoft.com/office/drawing/2014/main" id="{B200B1D1-4434-5E49-8BFF-B6FF720E1DD5}"/>
              </a:ext>
            </a:extLst>
          </p:cNvPr>
          <p:cNvSpPr>
            <a:spLocks noGrp="1"/>
          </p:cNvSpPr>
          <p:nvPr>
            <p:ph type="body" sz="quarter" idx="48" hasCustomPrompt="1"/>
          </p:nvPr>
        </p:nvSpPr>
        <p:spPr>
          <a:xfrm>
            <a:off x="5410200" y="5922990"/>
            <a:ext cx="1327150" cy="187142"/>
          </a:xfrm>
        </p:spPr>
        <p:txBody>
          <a:bodyPr lIns="0" rIns="0" rtlCol="0" anchor="ctr">
            <a:noAutofit/>
          </a:bodyPr>
          <a:lstStyle>
            <a:lvl1pPr marL="0" indent="0">
              <a:buNone/>
              <a:defRPr lang="fr-FR" sz="1000">
                <a:solidFill>
                  <a:schemeClr val="bg1"/>
                </a:solidFill>
                <a:latin typeface="+mj-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SPANISH</a:t>
            </a:r>
          </a:p>
        </p:txBody>
      </p:sp>
      <p:sp>
        <p:nvSpPr>
          <p:cNvPr id="339" name="Text Placeholder 25" hidden="1">
            <a:extLst>
              <a:ext uri="{FF2B5EF4-FFF2-40B4-BE49-F238E27FC236}">
                <a16:creationId xmlns:a16="http://schemas.microsoft.com/office/drawing/2014/main" id="{C4DC3A9C-1AC5-5343-ACF6-AFB45AB7A464}"/>
              </a:ext>
            </a:extLst>
          </p:cNvPr>
          <p:cNvSpPr>
            <a:spLocks noGrp="1"/>
          </p:cNvSpPr>
          <p:nvPr>
            <p:ph type="body" sz="quarter" idx="49" hasCustomPrompt="1"/>
          </p:nvPr>
        </p:nvSpPr>
        <p:spPr>
          <a:xfrm>
            <a:off x="597877" y="8147512"/>
            <a:ext cx="1449583" cy="262769"/>
          </a:xfrm>
        </p:spPr>
        <p:txBody>
          <a:bodyPr lIns="0" rIns="0" rtlCol="0" anchor="ctr">
            <a:noAutofit/>
          </a:bodyPr>
          <a:lstStyle>
            <a:lvl1pPr marL="0" indent="0">
              <a:buNone/>
              <a:defRPr lang="fr-FR" sz="1000">
                <a:solidFill>
                  <a:schemeClr val="bg1"/>
                </a:solidFill>
                <a:latin typeface="+mj-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MANAGEMENT</a:t>
            </a:r>
          </a:p>
        </p:txBody>
      </p:sp>
      <p:sp>
        <p:nvSpPr>
          <p:cNvPr id="340" name="Text Placeholder 25" hidden="1">
            <a:extLst>
              <a:ext uri="{FF2B5EF4-FFF2-40B4-BE49-F238E27FC236}">
                <a16:creationId xmlns:a16="http://schemas.microsoft.com/office/drawing/2014/main" id="{6004AFFB-6BAF-924B-A5F2-CA7B7E10E574}"/>
              </a:ext>
            </a:extLst>
          </p:cNvPr>
          <p:cNvSpPr>
            <a:spLocks noGrp="1"/>
          </p:cNvSpPr>
          <p:nvPr>
            <p:ph type="body" sz="quarter" idx="50" hasCustomPrompt="1"/>
          </p:nvPr>
        </p:nvSpPr>
        <p:spPr>
          <a:xfrm>
            <a:off x="597877" y="8415528"/>
            <a:ext cx="1449583" cy="262769"/>
          </a:xfrm>
        </p:spPr>
        <p:txBody>
          <a:bodyPr lIns="0" rIns="0" rtlCol="0" anchor="ctr">
            <a:noAutofit/>
          </a:bodyPr>
          <a:lstStyle>
            <a:lvl1pPr marL="0" indent="0">
              <a:buNone/>
              <a:defRPr lang="fr-FR" sz="1000">
                <a:solidFill>
                  <a:schemeClr val="bg1"/>
                </a:solidFill>
                <a:latin typeface="+mj-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DESIGN</a:t>
            </a:r>
          </a:p>
        </p:txBody>
      </p:sp>
      <p:sp>
        <p:nvSpPr>
          <p:cNvPr id="341" name="Text Placeholder 25" hidden="1">
            <a:extLst>
              <a:ext uri="{FF2B5EF4-FFF2-40B4-BE49-F238E27FC236}">
                <a16:creationId xmlns:a16="http://schemas.microsoft.com/office/drawing/2014/main" id="{1E9B43B5-9A43-B448-95A4-FDD649321FCA}"/>
              </a:ext>
            </a:extLst>
          </p:cNvPr>
          <p:cNvSpPr>
            <a:spLocks noGrp="1"/>
          </p:cNvSpPr>
          <p:nvPr>
            <p:ph type="body" sz="quarter" idx="51" hasCustomPrompt="1"/>
          </p:nvPr>
        </p:nvSpPr>
        <p:spPr>
          <a:xfrm>
            <a:off x="597877" y="8697907"/>
            <a:ext cx="1449583" cy="238881"/>
          </a:xfrm>
        </p:spPr>
        <p:txBody>
          <a:bodyPr lIns="0" rIns="0" rtlCol="0" anchor="ctr">
            <a:noAutofit/>
          </a:bodyPr>
          <a:lstStyle>
            <a:lvl1pPr marL="0" indent="0">
              <a:buNone/>
              <a:defRPr lang="fr-FR" sz="1000">
                <a:solidFill>
                  <a:schemeClr val="bg1"/>
                </a:solidFill>
                <a:latin typeface="+mj-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DEVELOPMENT</a:t>
            </a:r>
          </a:p>
        </p:txBody>
      </p:sp>
      <p:sp>
        <p:nvSpPr>
          <p:cNvPr id="342" name="Text Placeholder 25" hidden="1">
            <a:extLst>
              <a:ext uri="{FF2B5EF4-FFF2-40B4-BE49-F238E27FC236}">
                <a16:creationId xmlns:a16="http://schemas.microsoft.com/office/drawing/2014/main" id="{1ACF054A-3D21-D642-B4C6-DB5BDAC19274}"/>
              </a:ext>
            </a:extLst>
          </p:cNvPr>
          <p:cNvSpPr>
            <a:spLocks noGrp="1"/>
          </p:cNvSpPr>
          <p:nvPr>
            <p:ph type="body" sz="quarter" idx="52" hasCustomPrompt="1"/>
          </p:nvPr>
        </p:nvSpPr>
        <p:spPr>
          <a:xfrm>
            <a:off x="597877" y="7593880"/>
            <a:ext cx="1449583" cy="289046"/>
          </a:xfrm>
        </p:spPr>
        <p:txBody>
          <a:bodyPr lIns="0" rIns="0" rtlCol="0" anchor="ctr">
            <a:noAutofit/>
          </a:bodyPr>
          <a:lstStyle>
            <a:lvl1pPr marL="0" indent="0">
              <a:buNone/>
              <a:defRPr lang="fr-FR" sz="1200">
                <a:solidFill>
                  <a:schemeClr val="bg1"/>
                </a:solidFill>
                <a:latin typeface="+mn-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ABILITIES</a:t>
            </a:r>
          </a:p>
        </p:txBody>
      </p:sp>
      <p:sp>
        <p:nvSpPr>
          <p:cNvPr id="343" name="Text Placeholder 25" hidden="1">
            <a:extLst>
              <a:ext uri="{FF2B5EF4-FFF2-40B4-BE49-F238E27FC236}">
                <a16:creationId xmlns:a16="http://schemas.microsoft.com/office/drawing/2014/main" id="{7C941C70-D057-D04B-BD74-348163471A70}"/>
              </a:ext>
            </a:extLst>
          </p:cNvPr>
          <p:cNvSpPr>
            <a:spLocks noGrp="1"/>
          </p:cNvSpPr>
          <p:nvPr>
            <p:ph type="body" sz="quarter" idx="53" hasCustomPrompt="1"/>
          </p:nvPr>
        </p:nvSpPr>
        <p:spPr>
          <a:xfrm>
            <a:off x="597877" y="7878034"/>
            <a:ext cx="1449583" cy="262769"/>
          </a:xfrm>
        </p:spPr>
        <p:txBody>
          <a:bodyPr lIns="0" rIns="0" rtlCol="0" anchor="ctr">
            <a:noAutofit/>
          </a:bodyPr>
          <a:lstStyle>
            <a:lvl1pPr marL="0" indent="0">
              <a:buNone/>
              <a:defRPr lang="fr-FR" sz="1000">
                <a:solidFill>
                  <a:schemeClr val="bg1"/>
                </a:solidFill>
                <a:latin typeface="+mj-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MARKETING</a:t>
            </a:r>
          </a:p>
        </p:txBody>
      </p:sp>
      <p:sp>
        <p:nvSpPr>
          <p:cNvPr id="344" name="Text Placeholder 25" hidden="1">
            <a:extLst>
              <a:ext uri="{FF2B5EF4-FFF2-40B4-BE49-F238E27FC236}">
                <a16:creationId xmlns:a16="http://schemas.microsoft.com/office/drawing/2014/main" id="{CF61B5C1-8C61-1143-9083-AD58E1C749FA}"/>
              </a:ext>
            </a:extLst>
          </p:cNvPr>
          <p:cNvSpPr>
            <a:spLocks noGrp="1"/>
          </p:cNvSpPr>
          <p:nvPr>
            <p:ph type="body" sz="quarter" idx="54" hasCustomPrompt="1"/>
          </p:nvPr>
        </p:nvSpPr>
        <p:spPr>
          <a:xfrm>
            <a:off x="2094178" y="8160704"/>
            <a:ext cx="1065342" cy="229094"/>
          </a:xfrm>
        </p:spPr>
        <p:txBody>
          <a:bodyPr lIns="0" rIns="0" rtlCol="0" anchor="ctr">
            <a:noAutofit/>
          </a:bodyPr>
          <a:lstStyle>
            <a:lvl1pPr marL="0" indent="0" algn="ctr">
              <a:buNone/>
              <a:defRPr lang="fr-FR" sz="1400" b="1">
                <a:solidFill>
                  <a:schemeClr val="bg1"/>
                </a:solidFill>
                <a:latin typeface="+mj-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10</a:t>
            </a:r>
          </a:p>
        </p:txBody>
      </p:sp>
      <p:sp>
        <p:nvSpPr>
          <p:cNvPr id="345" name="Text Placeholder 25" hidden="1">
            <a:extLst>
              <a:ext uri="{FF2B5EF4-FFF2-40B4-BE49-F238E27FC236}">
                <a16:creationId xmlns:a16="http://schemas.microsoft.com/office/drawing/2014/main" id="{0B7D9C94-0A2C-3B4E-8B05-B7547A9A0E78}"/>
              </a:ext>
            </a:extLst>
          </p:cNvPr>
          <p:cNvSpPr>
            <a:spLocks noGrp="1"/>
          </p:cNvSpPr>
          <p:nvPr>
            <p:ph type="body" sz="quarter" idx="55" hasCustomPrompt="1"/>
          </p:nvPr>
        </p:nvSpPr>
        <p:spPr>
          <a:xfrm>
            <a:off x="2094178" y="8436611"/>
            <a:ext cx="1065342" cy="229094"/>
          </a:xfrm>
        </p:spPr>
        <p:txBody>
          <a:bodyPr lIns="0" rIns="0" rtlCol="0" anchor="ctr">
            <a:noAutofit/>
          </a:bodyPr>
          <a:lstStyle>
            <a:lvl1pPr marL="0" indent="0" algn="ctr">
              <a:buNone/>
              <a:defRPr lang="fr-FR" sz="1400" b="1">
                <a:solidFill>
                  <a:schemeClr val="bg1"/>
                </a:solidFill>
                <a:latin typeface="+mj-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7</a:t>
            </a:r>
          </a:p>
        </p:txBody>
      </p:sp>
      <p:sp>
        <p:nvSpPr>
          <p:cNvPr id="346" name="Text Placeholder 25" hidden="1">
            <a:extLst>
              <a:ext uri="{FF2B5EF4-FFF2-40B4-BE49-F238E27FC236}">
                <a16:creationId xmlns:a16="http://schemas.microsoft.com/office/drawing/2014/main" id="{CCE3AE9C-BC12-B743-BF3F-A8308EFB290C}"/>
              </a:ext>
            </a:extLst>
          </p:cNvPr>
          <p:cNvSpPr>
            <a:spLocks noGrp="1"/>
          </p:cNvSpPr>
          <p:nvPr>
            <p:ph type="body" sz="quarter" idx="56" hasCustomPrompt="1"/>
          </p:nvPr>
        </p:nvSpPr>
        <p:spPr>
          <a:xfrm>
            <a:off x="2094178" y="8698945"/>
            <a:ext cx="1065342" cy="229094"/>
          </a:xfrm>
        </p:spPr>
        <p:txBody>
          <a:bodyPr lIns="0" rIns="0" rtlCol="0" anchor="ctr">
            <a:noAutofit/>
          </a:bodyPr>
          <a:lstStyle>
            <a:lvl1pPr marL="0" indent="0" algn="ctr">
              <a:buNone/>
              <a:defRPr lang="fr-FR" sz="1400" b="1">
                <a:solidFill>
                  <a:schemeClr val="bg1"/>
                </a:solidFill>
                <a:latin typeface="+mj-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3.5</a:t>
            </a:r>
          </a:p>
        </p:txBody>
      </p:sp>
      <p:sp>
        <p:nvSpPr>
          <p:cNvPr id="347" name="Text Placeholder 25" hidden="1">
            <a:extLst>
              <a:ext uri="{FF2B5EF4-FFF2-40B4-BE49-F238E27FC236}">
                <a16:creationId xmlns:a16="http://schemas.microsoft.com/office/drawing/2014/main" id="{F1D2929D-A8D7-274A-A253-E4556D470E75}"/>
              </a:ext>
            </a:extLst>
          </p:cNvPr>
          <p:cNvSpPr>
            <a:spLocks noGrp="1"/>
          </p:cNvSpPr>
          <p:nvPr>
            <p:ph type="body" sz="quarter" idx="57" hasCustomPrompt="1"/>
          </p:nvPr>
        </p:nvSpPr>
        <p:spPr>
          <a:xfrm>
            <a:off x="2094178" y="7905308"/>
            <a:ext cx="1065342" cy="229094"/>
          </a:xfrm>
        </p:spPr>
        <p:txBody>
          <a:bodyPr lIns="0" rIns="0" rtlCol="0" anchor="ctr">
            <a:noAutofit/>
          </a:bodyPr>
          <a:lstStyle>
            <a:lvl1pPr marL="0" indent="0" algn="ctr">
              <a:buNone/>
              <a:defRPr lang="fr-FR" sz="1400" b="1">
                <a:solidFill>
                  <a:schemeClr val="bg1"/>
                </a:solidFill>
                <a:latin typeface="+mj-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8</a:t>
            </a:r>
          </a:p>
        </p:txBody>
      </p:sp>
      <p:sp>
        <p:nvSpPr>
          <p:cNvPr id="348" name="Text Placeholder 25" hidden="1">
            <a:extLst>
              <a:ext uri="{FF2B5EF4-FFF2-40B4-BE49-F238E27FC236}">
                <a16:creationId xmlns:a16="http://schemas.microsoft.com/office/drawing/2014/main" id="{E4C42072-2D54-8942-9963-4138F93D9F7A}"/>
              </a:ext>
            </a:extLst>
          </p:cNvPr>
          <p:cNvSpPr>
            <a:spLocks noGrp="1"/>
          </p:cNvSpPr>
          <p:nvPr>
            <p:ph type="body" sz="quarter" idx="58" hasCustomPrompt="1"/>
          </p:nvPr>
        </p:nvSpPr>
        <p:spPr>
          <a:xfrm>
            <a:off x="2094543" y="7593880"/>
            <a:ext cx="1092002" cy="295809"/>
          </a:xfrm>
        </p:spPr>
        <p:txBody>
          <a:bodyPr lIns="0" rIns="0" rtlCol="0" anchor="ctr">
            <a:noAutofit/>
          </a:bodyPr>
          <a:lstStyle>
            <a:lvl1pPr marL="0" indent="0" algn="ctr">
              <a:buNone/>
              <a:defRPr lang="fr-FR" sz="1000">
                <a:solidFill>
                  <a:schemeClr val="bg1"/>
                </a:solidFill>
                <a:latin typeface="+mn-lt"/>
              </a:defRPr>
            </a:lvl1pPr>
            <a:lvl2pPr marL="342900" indent="0">
              <a:buNone/>
              <a:defRPr lang="fr-FR" sz="1000">
                <a:solidFill>
                  <a:schemeClr val="bg1"/>
                </a:solidFill>
                <a:latin typeface="+mj-lt"/>
              </a:defRPr>
            </a:lvl2pPr>
            <a:lvl3pPr marL="685800" indent="0">
              <a:buNone/>
              <a:defRPr lang="fr-FR" sz="1000">
                <a:solidFill>
                  <a:schemeClr val="bg1"/>
                </a:solidFill>
                <a:latin typeface="+mj-lt"/>
              </a:defRPr>
            </a:lvl3pPr>
            <a:lvl4pPr marL="1028700" indent="0">
              <a:buNone/>
              <a:defRPr lang="fr-FR" sz="1000">
                <a:solidFill>
                  <a:schemeClr val="bg1"/>
                </a:solidFill>
                <a:latin typeface="+mj-lt"/>
              </a:defRPr>
            </a:lvl4pPr>
            <a:lvl5pPr marL="1371600" indent="0">
              <a:buNone/>
              <a:defRPr lang="fr-FR" sz="1000">
                <a:solidFill>
                  <a:schemeClr val="bg1"/>
                </a:solidFill>
                <a:latin typeface="+mj-lt"/>
              </a:defRPr>
            </a:lvl5pPr>
          </a:lstStyle>
          <a:p>
            <a:pPr lvl="0" rtl="0"/>
            <a:r>
              <a:rPr lang="fr-FR" noProof="0"/>
              <a:t>YEARS OF EXPERIENCE</a:t>
            </a:r>
          </a:p>
        </p:txBody>
      </p:sp>
      <p:cxnSp>
        <p:nvCxnSpPr>
          <p:cNvPr id="355" name="Connecteur droit 354" hidden="1">
            <a:extLst>
              <a:ext uri="{FF2B5EF4-FFF2-40B4-BE49-F238E27FC236}">
                <a16:creationId xmlns:a16="http://schemas.microsoft.com/office/drawing/2014/main" id="{DF98499B-F2A5-CA4E-943A-53F88D825970}"/>
              </a:ext>
            </a:extLst>
          </p:cNvPr>
          <p:cNvCxnSpPr>
            <a:cxnSpLocks/>
          </p:cNvCxnSpPr>
          <p:nvPr userDrawn="1"/>
        </p:nvCxnSpPr>
        <p:spPr>
          <a:xfrm>
            <a:off x="0" y="1121676"/>
            <a:ext cx="68580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1" name="Text Placeholder 60" hidden="1">
            <a:extLst>
              <a:ext uri="{FF2B5EF4-FFF2-40B4-BE49-F238E27FC236}">
                <a16:creationId xmlns:a16="http://schemas.microsoft.com/office/drawing/2014/main" id="{17521193-60AC-664A-A033-8AA4404C6AAF}"/>
              </a:ext>
            </a:extLst>
          </p:cNvPr>
          <p:cNvSpPr>
            <a:spLocks noGrp="1"/>
          </p:cNvSpPr>
          <p:nvPr>
            <p:ph type="body" sz="quarter" idx="59" hasCustomPrompt="1"/>
          </p:nvPr>
        </p:nvSpPr>
        <p:spPr>
          <a:xfrm>
            <a:off x="3464815" y="1146174"/>
            <a:ext cx="2662311" cy="300507"/>
          </a:xfrm>
        </p:spPr>
        <p:txBody>
          <a:bodyPr lIns="0" rtlCol="0" anchor="ctr">
            <a:noAutofit/>
          </a:bodyPr>
          <a:lstStyle>
            <a:lvl1pPr marL="0" indent="0">
              <a:buNone/>
              <a:defRPr lang="fr-FR" sz="1200">
                <a:solidFill>
                  <a:schemeClr val="bg1"/>
                </a:solidFill>
              </a:defRPr>
            </a:lvl1pPr>
            <a:lvl2pPr marL="342900" indent="0">
              <a:buNone/>
              <a:defRPr lang="fr-FR" sz="1200">
                <a:solidFill>
                  <a:schemeClr val="bg1"/>
                </a:solidFill>
              </a:defRPr>
            </a:lvl2pPr>
            <a:lvl3pPr marL="685800" indent="0">
              <a:buNone/>
              <a:defRPr lang="fr-FR" sz="1200">
                <a:solidFill>
                  <a:schemeClr val="bg1"/>
                </a:solidFill>
              </a:defRPr>
            </a:lvl3pPr>
            <a:lvl4pPr marL="1028700" indent="0">
              <a:buNone/>
              <a:defRPr lang="fr-FR" sz="1200">
                <a:solidFill>
                  <a:schemeClr val="bg1"/>
                </a:solidFill>
              </a:defRPr>
            </a:lvl4pPr>
            <a:lvl5pPr marL="1371600" indent="0">
              <a:buNone/>
              <a:defRPr lang="fr-FR" sz="1200">
                <a:solidFill>
                  <a:schemeClr val="bg1"/>
                </a:solidFill>
              </a:defRPr>
            </a:lvl5pPr>
          </a:lstStyle>
          <a:p>
            <a:pPr lvl="0" rtl="0"/>
            <a:r>
              <a:rPr lang="fr-FR" noProof="0"/>
              <a:t>INTERNATIONAL EXPERIENCE</a:t>
            </a:r>
          </a:p>
        </p:txBody>
      </p:sp>
      <p:sp>
        <p:nvSpPr>
          <p:cNvPr id="359" name="Text Placeholder 60" hidden="1">
            <a:extLst>
              <a:ext uri="{FF2B5EF4-FFF2-40B4-BE49-F238E27FC236}">
                <a16:creationId xmlns:a16="http://schemas.microsoft.com/office/drawing/2014/main" id="{412CE960-3495-1F42-80A3-840D05EC91C6}"/>
              </a:ext>
            </a:extLst>
          </p:cNvPr>
          <p:cNvSpPr>
            <a:spLocks noGrp="1"/>
          </p:cNvSpPr>
          <p:nvPr>
            <p:ph type="body" sz="quarter" idx="60" hasCustomPrompt="1"/>
          </p:nvPr>
        </p:nvSpPr>
        <p:spPr>
          <a:xfrm>
            <a:off x="3464815" y="3622089"/>
            <a:ext cx="2662311" cy="300507"/>
          </a:xfrm>
        </p:spPr>
        <p:txBody>
          <a:bodyPr lIns="0" rtlCol="0" anchor="ctr">
            <a:noAutofit/>
          </a:bodyPr>
          <a:lstStyle>
            <a:lvl1pPr marL="0" indent="0">
              <a:buNone/>
              <a:defRPr lang="fr-FR" sz="1200">
                <a:solidFill>
                  <a:schemeClr val="bg1"/>
                </a:solidFill>
              </a:defRPr>
            </a:lvl1pPr>
            <a:lvl2pPr marL="342900" indent="0">
              <a:buNone/>
              <a:defRPr lang="fr-FR" sz="1200">
                <a:solidFill>
                  <a:schemeClr val="bg1"/>
                </a:solidFill>
              </a:defRPr>
            </a:lvl2pPr>
            <a:lvl3pPr marL="685800" indent="0">
              <a:buNone/>
              <a:defRPr lang="fr-FR" sz="1200">
                <a:solidFill>
                  <a:schemeClr val="bg1"/>
                </a:solidFill>
              </a:defRPr>
            </a:lvl3pPr>
            <a:lvl4pPr marL="1028700" indent="0">
              <a:buNone/>
              <a:defRPr lang="fr-FR" sz="1200">
                <a:solidFill>
                  <a:schemeClr val="bg1"/>
                </a:solidFill>
              </a:defRPr>
            </a:lvl4pPr>
            <a:lvl5pPr marL="1371600" indent="0">
              <a:buNone/>
              <a:defRPr lang="fr-FR" sz="1200">
                <a:solidFill>
                  <a:schemeClr val="bg1"/>
                </a:solidFill>
              </a:defRPr>
            </a:lvl5pPr>
          </a:lstStyle>
          <a:p>
            <a:pPr lvl="0" rtl="0"/>
            <a:r>
              <a:rPr lang="fr-FR" noProof="0"/>
              <a:t>SKILLS</a:t>
            </a:r>
          </a:p>
        </p:txBody>
      </p:sp>
      <p:sp>
        <p:nvSpPr>
          <p:cNvPr id="360" name="Text Placeholder 60" hidden="1">
            <a:extLst>
              <a:ext uri="{FF2B5EF4-FFF2-40B4-BE49-F238E27FC236}">
                <a16:creationId xmlns:a16="http://schemas.microsoft.com/office/drawing/2014/main" id="{08F6B783-82B6-B242-AA40-D9F7AE3B8CEC}"/>
              </a:ext>
            </a:extLst>
          </p:cNvPr>
          <p:cNvSpPr>
            <a:spLocks noGrp="1"/>
          </p:cNvSpPr>
          <p:nvPr>
            <p:ph type="body" sz="quarter" idx="61" hasCustomPrompt="1"/>
          </p:nvPr>
        </p:nvSpPr>
        <p:spPr>
          <a:xfrm>
            <a:off x="3464815" y="5014791"/>
            <a:ext cx="2662311" cy="300507"/>
          </a:xfrm>
        </p:spPr>
        <p:txBody>
          <a:bodyPr lIns="0" rtlCol="0" anchor="ctr">
            <a:noAutofit/>
          </a:bodyPr>
          <a:lstStyle>
            <a:lvl1pPr marL="0" indent="0">
              <a:buNone/>
              <a:defRPr lang="fr-FR" sz="1200">
                <a:solidFill>
                  <a:schemeClr val="bg1"/>
                </a:solidFill>
              </a:defRPr>
            </a:lvl1pPr>
            <a:lvl2pPr marL="342900" indent="0">
              <a:buNone/>
              <a:defRPr lang="fr-FR" sz="1200">
                <a:solidFill>
                  <a:schemeClr val="bg1"/>
                </a:solidFill>
              </a:defRPr>
            </a:lvl2pPr>
            <a:lvl3pPr marL="685800" indent="0">
              <a:buNone/>
              <a:defRPr lang="fr-FR" sz="1200">
                <a:solidFill>
                  <a:schemeClr val="bg1"/>
                </a:solidFill>
              </a:defRPr>
            </a:lvl3pPr>
            <a:lvl4pPr marL="1028700" indent="0">
              <a:buNone/>
              <a:defRPr lang="fr-FR" sz="1200">
                <a:solidFill>
                  <a:schemeClr val="bg1"/>
                </a:solidFill>
              </a:defRPr>
            </a:lvl4pPr>
            <a:lvl5pPr marL="1371600" indent="0">
              <a:buNone/>
              <a:defRPr lang="fr-FR" sz="1200">
                <a:solidFill>
                  <a:schemeClr val="bg1"/>
                </a:solidFill>
              </a:defRPr>
            </a:lvl5pPr>
          </a:lstStyle>
          <a:p>
            <a:pPr lvl="0" rtl="0"/>
            <a:r>
              <a:rPr lang="fr-FR" noProof="0"/>
              <a:t>LANGUAGES</a:t>
            </a:r>
          </a:p>
        </p:txBody>
      </p:sp>
    </p:spTree>
    <p:extLst>
      <p:ext uri="{BB962C8B-B14F-4D97-AF65-F5344CB8AC3E}">
        <p14:creationId xmlns:p14="http://schemas.microsoft.com/office/powerpoint/2010/main" val="2072580236"/>
      </p:ext>
    </p:extLst>
  </p:cSld>
  <p:clrMapOvr>
    <a:masterClrMapping/>
  </p:clrMapOvr>
  <p:extLst>
    <p:ext uri="{DCECCB84-F9BA-43D5-87BE-67443E8EF086}">
      <p15:sldGuideLst xmlns:p15="http://schemas.microsoft.com/office/powerpoint/2012/main">
        <p15:guide id="1" orient="horz" pos="2880">
          <p15:clr>
            <a:srgbClr val="FBAE40"/>
          </p15:clr>
        </p15:guide>
        <p15:guide id="2" pos="216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defPPr>
              <a:defRPr lang="fr-FR"/>
            </a:defPPr>
          </a:lstStyle>
          <a:p>
            <a:pPr rtl="0"/>
            <a:r>
              <a:rPr lang="fr-FR"/>
              <a:t>Modifiez le style du titre</a:t>
            </a:r>
            <a:endParaRPr lang="fr-FR" dirty="0"/>
          </a:p>
        </p:txBody>
      </p:sp>
      <p:sp>
        <p:nvSpPr>
          <p:cNvPr id="3" name="Espace réservé du texte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defPPr>
              <a:defRPr lang="fr-FR"/>
            </a:defPPr>
          </a:lstStyle>
          <a:p>
            <a:pPr lvl="0" rtl="0"/>
            <a:r>
              <a:rPr lang="fr-FR"/>
              <a:t>Modifiez les styles du texte du masque</a:t>
            </a:r>
          </a:p>
          <a:p>
            <a:pPr lvl="1" rtl="0"/>
            <a:r>
              <a:rPr lang="fr-FR"/>
              <a:t>Deuxième niveau</a:t>
            </a:r>
          </a:p>
          <a:p>
            <a:pPr lvl="2" rtl="0"/>
            <a:r>
              <a:rPr lang="fr-FR"/>
              <a:t>Troisième niveau</a:t>
            </a:r>
          </a:p>
          <a:p>
            <a:pPr lvl="3" rtl="0"/>
            <a:r>
              <a:rPr lang="fr-FR"/>
              <a:t>Quatrième niveau</a:t>
            </a:r>
          </a:p>
          <a:p>
            <a:pPr lvl="4" rtl="0"/>
            <a:r>
              <a:rPr lang="fr-FR"/>
              <a:t>Cinquième niveau</a:t>
            </a:r>
            <a:endParaRPr lang="fr-FR" dirty="0"/>
          </a:p>
        </p:txBody>
      </p:sp>
      <p:sp>
        <p:nvSpPr>
          <p:cNvPr id="4" name="Espace réservé de la date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lang="fr-FR" sz="900">
                <a:solidFill>
                  <a:schemeClr val="tx1">
                    <a:tint val="75000"/>
                  </a:schemeClr>
                </a:solidFill>
              </a:defRPr>
            </a:lvl1pPr>
          </a:lstStyle>
          <a:p>
            <a:pPr rtl="0"/>
            <a:fld id="{612E597E-2F4F-2747-A9DF-6BACAD15E325}" type="datetimeFigureOut">
              <a:rPr lang="fr-FR" smtClean="0"/>
              <a:t>27/10/2025</a:t>
            </a:fld>
            <a:endParaRPr lang="fr-FR" dirty="0"/>
          </a:p>
        </p:txBody>
      </p:sp>
      <p:sp>
        <p:nvSpPr>
          <p:cNvPr id="5" name="Espace réservé du pied de page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lang="fr-FR" sz="900">
                <a:solidFill>
                  <a:schemeClr val="tx1">
                    <a:tint val="75000"/>
                  </a:schemeClr>
                </a:solidFill>
              </a:defRPr>
            </a:lvl1pPr>
          </a:lstStyle>
          <a:p>
            <a:pPr rtl="0"/>
            <a:endParaRPr lang="fr-FR" dirty="0"/>
          </a:p>
        </p:txBody>
      </p:sp>
      <p:sp>
        <p:nvSpPr>
          <p:cNvPr id="6" name="Espace réservé du numéro de diapositive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lang="fr-FR" sz="900">
                <a:solidFill>
                  <a:schemeClr val="tx1">
                    <a:tint val="75000"/>
                  </a:schemeClr>
                </a:solidFill>
              </a:defRPr>
            </a:lvl1pPr>
          </a:lstStyle>
          <a:p>
            <a:pPr rtl="0"/>
            <a:fld id="{66FD580D-DD1F-2749-85C8-F9883E4B5E50}" type="slidenum">
              <a:rPr lang="fr-FR" smtClean="0"/>
              <a:t>‹N°›</a:t>
            </a:fld>
            <a:endParaRPr lang="fr-FR" dirty="0"/>
          </a:p>
        </p:txBody>
      </p:sp>
    </p:spTree>
    <p:extLst>
      <p:ext uri="{BB962C8B-B14F-4D97-AF65-F5344CB8AC3E}">
        <p14:creationId xmlns:p14="http://schemas.microsoft.com/office/powerpoint/2010/main" val="4086918882"/>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685800" rtl="0" eaLnBrk="1" latinLnBrk="0" hangingPunct="1">
        <a:lnSpc>
          <a:spcPct val="90000"/>
        </a:lnSpc>
        <a:spcBef>
          <a:spcPct val="0"/>
        </a:spcBef>
        <a:buNone/>
        <a:defRPr lang="fr-F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lang="fr-F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lang="fr-F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lang="fr-F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9pPr>
    </p:bodyStyle>
    <p:otherStyle>
      <a:defPPr>
        <a:defRPr lang="fr-FR"/>
      </a:defPPr>
      <a:lvl1pPr marL="0" algn="l" defTabSz="685800" rtl="0" eaLnBrk="1" latinLnBrk="0" hangingPunct="1">
        <a:defRPr lang="fr-FR" sz="1350" kern="1200">
          <a:solidFill>
            <a:schemeClr val="tx1"/>
          </a:solidFill>
          <a:latin typeface="+mn-lt"/>
          <a:ea typeface="+mn-ea"/>
          <a:cs typeface="+mn-cs"/>
        </a:defRPr>
      </a:lvl1pPr>
      <a:lvl2pPr marL="342900" algn="l" defTabSz="685800" rtl="0" eaLnBrk="1" latinLnBrk="0" hangingPunct="1">
        <a:defRPr lang="fr-FR" sz="1350" kern="1200">
          <a:solidFill>
            <a:schemeClr val="tx1"/>
          </a:solidFill>
          <a:latin typeface="+mn-lt"/>
          <a:ea typeface="+mn-ea"/>
          <a:cs typeface="+mn-cs"/>
        </a:defRPr>
      </a:lvl2pPr>
      <a:lvl3pPr marL="685800" algn="l" defTabSz="685800" rtl="0" eaLnBrk="1" latinLnBrk="0" hangingPunct="1">
        <a:defRPr lang="fr-FR" sz="1350" kern="1200">
          <a:solidFill>
            <a:schemeClr val="tx1"/>
          </a:solidFill>
          <a:latin typeface="+mn-lt"/>
          <a:ea typeface="+mn-ea"/>
          <a:cs typeface="+mn-cs"/>
        </a:defRPr>
      </a:lvl3pPr>
      <a:lvl4pPr marL="1028700" algn="l" defTabSz="685800" rtl="0" eaLnBrk="1" latinLnBrk="0" hangingPunct="1">
        <a:defRPr lang="fr-FR" sz="1350" kern="1200">
          <a:solidFill>
            <a:schemeClr val="tx1"/>
          </a:solidFill>
          <a:latin typeface="+mn-lt"/>
          <a:ea typeface="+mn-ea"/>
          <a:cs typeface="+mn-cs"/>
        </a:defRPr>
      </a:lvl4pPr>
      <a:lvl5pPr marL="1371600" algn="l" defTabSz="685800" rtl="0" eaLnBrk="1" latinLnBrk="0" hangingPunct="1">
        <a:defRPr lang="fr-FR" sz="1350" kern="1200">
          <a:solidFill>
            <a:schemeClr val="tx1"/>
          </a:solidFill>
          <a:latin typeface="+mn-lt"/>
          <a:ea typeface="+mn-ea"/>
          <a:cs typeface="+mn-cs"/>
        </a:defRPr>
      </a:lvl5pPr>
      <a:lvl6pPr marL="1714500" algn="l" defTabSz="685800" rtl="0" eaLnBrk="1" latinLnBrk="0" hangingPunct="1">
        <a:defRPr lang="fr-FR" sz="1350" kern="1200">
          <a:solidFill>
            <a:schemeClr val="tx1"/>
          </a:solidFill>
          <a:latin typeface="+mn-lt"/>
          <a:ea typeface="+mn-ea"/>
          <a:cs typeface="+mn-cs"/>
        </a:defRPr>
      </a:lvl6pPr>
      <a:lvl7pPr marL="2057400" algn="l" defTabSz="685800" rtl="0" eaLnBrk="1" latinLnBrk="0" hangingPunct="1">
        <a:defRPr lang="fr-FR" sz="1350" kern="1200">
          <a:solidFill>
            <a:schemeClr val="tx1"/>
          </a:solidFill>
          <a:latin typeface="+mn-lt"/>
          <a:ea typeface="+mn-ea"/>
          <a:cs typeface="+mn-cs"/>
        </a:defRPr>
      </a:lvl7pPr>
      <a:lvl8pPr marL="2400300" algn="l" defTabSz="685800" rtl="0" eaLnBrk="1" latinLnBrk="0" hangingPunct="1">
        <a:defRPr lang="fr-FR" sz="1350" kern="1200">
          <a:solidFill>
            <a:schemeClr val="tx1"/>
          </a:solidFill>
          <a:latin typeface="+mn-lt"/>
          <a:ea typeface="+mn-ea"/>
          <a:cs typeface="+mn-cs"/>
        </a:defRPr>
      </a:lvl8pPr>
      <a:lvl9pPr marL="2743200" algn="l" defTabSz="685800" rtl="0" eaLnBrk="1" latinLnBrk="0" hangingPunct="1">
        <a:defRPr lang="fr-F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Titre 42">
            <a:extLst>
              <a:ext uri="{FF2B5EF4-FFF2-40B4-BE49-F238E27FC236}">
                <a16:creationId xmlns:a16="http://schemas.microsoft.com/office/drawing/2014/main" id="{DC7C2807-CBA4-1D44-03A7-280C2F0CC2A3}"/>
              </a:ext>
            </a:extLst>
          </p:cNvPr>
          <p:cNvSpPr>
            <a:spLocks noGrp="1"/>
          </p:cNvSpPr>
          <p:nvPr>
            <p:ph type="title"/>
          </p:nvPr>
        </p:nvSpPr>
        <p:spPr>
          <a:xfrm>
            <a:off x="0" y="112491"/>
            <a:ext cx="3121003" cy="437002"/>
          </a:xfrm>
        </p:spPr>
        <p:txBody>
          <a:bodyPr rtlCol="0">
            <a:normAutofit/>
          </a:bodyPr>
          <a:lstStyle>
            <a:defPPr>
              <a:defRPr lang="fr-FR"/>
            </a:defPPr>
          </a:lstStyle>
          <a:p>
            <a:pPr algn="ctr" rtl="0"/>
            <a:r>
              <a:rPr lang="fr-FR" sz="1800" dirty="0"/>
              <a:t>M. DIENG Ibrahima</a:t>
            </a:r>
          </a:p>
        </p:txBody>
      </p:sp>
      <p:pic>
        <p:nvPicPr>
          <p:cNvPr id="38" name="Espace réservé d’image 37" descr="Icône de téléphone">
            <a:extLst>
              <a:ext uri="{FF2B5EF4-FFF2-40B4-BE49-F238E27FC236}">
                <a16:creationId xmlns:a16="http://schemas.microsoft.com/office/drawing/2014/main" id="{9B4D560A-41B2-780A-1506-A4E39E22B465}"/>
              </a:ext>
              <a:ext uri="{C183D7F6-B498-43B3-948B-1728B52AA6E4}">
                <adec:decorative xmlns:adec="http://schemas.microsoft.com/office/drawing/2017/decorative" val="0"/>
              </a:ext>
            </a:extLst>
          </p:cNvPr>
          <p:cNvPicPr>
            <a:picLocks noGrp="1" noChangeAspect="1"/>
          </p:cNvPicPr>
          <p:nvPr>
            <p:ph type="pic" sz="quarter" idx="42"/>
          </p:nvPr>
        </p:nvPicPr>
        <p:blipFill>
          <a:blip r:embed="rId2">
            <a:extLst>
              <a:ext uri="{96DAC541-7B7A-43D3-8B79-37D633B846F1}">
                <asvg:svgBlip xmlns:asvg="http://schemas.microsoft.com/office/drawing/2016/SVG/main" r:embed="rId3"/>
              </a:ext>
            </a:extLst>
          </a:blip>
          <a:srcRect t="394" b="394"/>
          <a:stretch>
            <a:fillRect/>
          </a:stretch>
        </p:blipFill>
        <p:spPr>
          <a:xfrm>
            <a:off x="393639" y="3419738"/>
            <a:ext cx="201168" cy="201168"/>
          </a:xfrm>
        </p:spPr>
      </p:pic>
      <p:sp>
        <p:nvSpPr>
          <p:cNvPr id="73" name="Espace réservé du texte 72">
            <a:extLst>
              <a:ext uri="{FF2B5EF4-FFF2-40B4-BE49-F238E27FC236}">
                <a16:creationId xmlns:a16="http://schemas.microsoft.com/office/drawing/2014/main" id="{2FD50699-45B5-88EC-1B42-E5597AB067CD}"/>
              </a:ext>
            </a:extLst>
          </p:cNvPr>
          <p:cNvSpPr>
            <a:spLocks noGrp="1"/>
          </p:cNvSpPr>
          <p:nvPr>
            <p:ph type="body" sz="quarter" idx="39"/>
          </p:nvPr>
        </p:nvSpPr>
        <p:spPr>
          <a:xfrm>
            <a:off x="608603" y="3417011"/>
            <a:ext cx="2255838" cy="207705"/>
          </a:xfrm>
        </p:spPr>
        <p:txBody>
          <a:bodyPr rtlCol="0"/>
          <a:lstStyle>
            <a:defPPr>
              <a:defRPr lang="fr-FR"/>
            </a:defPPr>
          </a:lstStyle>
          <a:p>
            <a:pPr rtl="0"/>
            <a:r>
              <a:rPr lang="fr-FR" dirty="0"/>
              <a:t>0650299344</a:t>
            </a:r>
          </a:p>
        </p:txBody>
      </p:sp>
      <p:pic>
        <p:nvPicPr>
          <p:cNvPr id="39" name="Espace réservé d’image 38" descr="Icône Courrier">
            <a:extLst>
              <a:ext uri="{FF2B5EF4-FFF2-40B4-BE49-F238E27FC236}">
                <a16:creationId xmlns:a16="http://schemas.microsoft.com/office/drawing/2014/main" id="{F32117EE-2493-E6C0-2B8A-53015C28B476}"/>
              </a:ext>
              <a:ext uri="{C183D7F6-B498-43B3-948B-1728B52AA6E4}">
                <adec:decorative xmlns:adec="http://schemas.microsoft.com/office/drawing/2017/decorative" val="0"/>
              </a:ext>
            </a:extLst>
          </p:cNvPr>
          <p:cNvPicPr>
            <a:picLocks noGrp="1" noChangeAspect="1"/>
          </p:cNvPicPr>
          <p:nvPr>
            <p:ph type="pic" sz="quarter" idx="43"/>
          </p:nvPr>
        </p:nvPicPr>
        <p:blipFill>
          <a:blip r:embed="rId4">
            <a:extLst>
              <a:ext uri="{96DAC541-7B7A-43D3-8B79-37D633B846F1}">
                <asvg:svgBlip xmlns:asvg="http://schemas.microsoft.com/office/drawing/2016/SVG/main" r:embed="rId5"/>
              </a:ext>
            </a:extLst>
          </a:blip>
          <a:srcRect/>
          <a:stretch>
            <a:fillRect/>
          </a:stretch>
        </p:blipFill>
        <p:spPr>
          <a:xfrm>
            <a:off x="393639" y="3668381"/>
            <a:ext cx="201168" cy="201168"/>
          </a:xfrm>
        </p:spPr>
      </p:pic>
      <p:sp>
        <p:nvSpPr>
          <p:cNvPr id="74" name="Espace réservé du texte 73">
            <a:extLst>
              <a:ext uri="{FF2B5EF4-FFF2-40B4-BE49-F238E27FC236}">
                <a16:creationId xmlns:a16="http://schemas.microsoft.com/office/drawing/2014/main" id="{132E1DF2-8DF7-6940-4374-52DB65EC3761}"/>
              </a:ext>
            </a:extLst>
          </p:cNvPr>
          <p:cNvSpPr>
            <a:spLocks noGrp="1"/>
          </p:cNvSpPr>
          <p:nvPr>
            <p:ph type="body" sz="quarter" idx="40"/>
          </p:nvPr>
        </p:nvSpPr>
        <p:spPr>
          <a:xfrm>
            <a:off x="608603" y="3667513"/>
            <a:ext cx="2255838" cy="207705"/>
          </a:xfrm>
        </p:spPr>
        <p:txBody>
          <a:bodyPr rtlCol="0"/>
          <a:lstStyle>
            <a:defPPr>
              <a:defRPr lang="fr-FR"/>
            </a:defPPr>
          </a:lstStyle>
          <a:p>
            <a:pPr rtl="0"/>
            <a:r>
              <a:rPr lang="fr-FR" dirty="0"/>
              <a:t>ibadieng1@yahoo.fr</a:t>
            </a:r>
          </a:p>
        </p:txBody>
      </p:sp>
      <p:sp>
        <p:nvSpPr>
          <p:cNvPr id="46" name="Espace réservé du texte 45">
            <a:extLst>
              <a:ext uri="{FF2B5EF4-FFF2-40B4-BE49-F238E27FC236}">
                <a16:creationId xmlns:a16="http://schemas.microsoft.com/office/drawing/2014/main" id="{3CBF3AE3-4C0C-14DD-31FA-312690CD4952}"/>
              </a:ext>
            </a:extLst>
          </p:cNvPr>
          <p:cNvSpPr>
            <a:spLocks noGrp="1"/>
          </p:cNvSpPr>
          <p:nvPr>
            <p:ph type="body" sz="quarter" idx="12"/>
          </p:nvPr>
        </p:nvSpPr>
        <p:spPr>
          <a:xfrm>
            <a:off x="120871" y="3990577"/>
            <a:ext cx="2255838" cy="222737"/>
          </a:xfrm>
        </p:spPr>
        <p:txBody>
          <a:bodyPr rtlCol="0"/>
          <a:lstStyle>
            <a:defPPr>
              <a:defRPr lang="fr-FR"/>
            </a:defPPr>
          </a:lstStyle>
          <a:p>
            <a:pPr rtl="0"/>
            <a:r>
              <a:rPr lang="fr-FR" sz="1200" dirty="0"/>
              <a:t>Formation</a:t>
            </a:r>
          </a:p>
        </p:txBody>
      </p:sp>
      <p:sp>
        <p:nvSpPr>
          <p:cNvPr id="72" name="Espace réservé du texte 71">
            <a:extLst>
              <a:ext uri="{FF2B5EF4-FFF2-40B4-BE49-F238E27FC236}">
                <a16:creationId xmlns:a16="http://schemas.microsoft.com/office/drawing/2014/main" id="{7FDD35C8-D5BF-DB3B-1506-CCCD36C799CA}"/>
              </a:ext>
            </a:extLst>
          </p:cNvPr>
          <p:cNvSpPr>
            <a:spLocks noGrp="1"/>
          </p:cNvSpPr>
          <p:nvPr>
            <p:ph type="body" sz="quarter" idx="38"/>
          </p:nvPr>
        </p:nvSpPr>
        <p:spPr>
          <a:xfrm>
            <a:off x="192435" y="4252336"/>
            <a:ext cx="2816547" cy="1007565"/>
          </a:xfrm>
        </p:spPr>
        <p:txBody>
          <a:bodyPr rtlCol="0"/>
          <a:lstStyle>
            <a:defPPr>
              <a:defRPr lang="fr-FR"/>
            </a:defPPr>
          </a:lstStyle>
          <a:p>
            <a:r>
              <a:rPr lang="fr-FR" sz="800" b="1" dirty="0"/>
              <a:t>2018 </a:t>
            </a:r>
            <a:r>
              <a:rPr lang="fr-FR" sz="800" dirty="0"/>
              <a:t>– VAE CAFDES – EHESP (Recevabilité du Livret 1) </a:t>
            </a:r>
            <a:r>
              <a:rPr lang="fr-FR" sz="800" b="1" dirty="0"/>
              <a:t>2012 </a:t>
            </a:r>
            <a:r>
              <a:rPr lang="fr-FR" sz="800" dirty="0"/>
              <a:t>– CAFERUIS – DRJSCS Île-de-France                         </a:t>
            </a:r>
            <a:r>
              <a:rPr lang="fr-FR" sz="800" b="1" dirty="0"/>
              <a:t>2011</a:t>
            </a:r>
            <a:r>
              <a:rPr lang="fr-FR" sz="800" dirty="0"/>
              <a:t> – Licence Sciences Humaines et Sociales – Université Paris 12 Créteil			              </a:t>
            </a:r>
            <a:r>
              <a:rPr lang="fr-FR" sz="800" b="1" dirty="0"/>
              <a:t>2000</a:t>
            </a:r>
            <a:r>
              <a:rPr lang="fr-FR" sz="800" dirty="0"/>
              <a:t> – Diplôme d’Éducateur Spécialisé</a:t>
            </a:r>
          </a:p>
          <a:p>
            <a:endParaRPr lang="fr-FR" sz="800" dirty="0"/>
          </a:p>
          <a:p>
            <a:endParaRPr lang="fr-FR" sz="800" dirty="0"/>
          </a:p>
          <a:p>
            <a:pPr rtl="0"/>
            <a:endParaRPr lang="fr-FR" dirty="0"/>
          </a:p>
        </p:txBody>
      </p:sp>
      <p:sp>
        <p:nvSpPr>
          <p:cNvPr id="47" name="Espace réservé du texte 46">
            <a:extLst>
              <a:ext uri="{FF2B5EF4-FFF2-40B4-BE49-F238E27FC236}">
                <a16:creationId xmlns:a16="http://schemas.microsoft.com/office/drawing/2014/main" id="{496276D2-4E5E-3306-6296-1FB6A0F72342}"/>
              </a:ext>
            </a:extLst>
          </p:cNvPr>
          <p:cNvSpPr>
            <a:spLocks noGrp="1"/>
          </p:cNvSpPr>
          <p:nvPr>
            <p:ph type="body" sz="quarter" idx="13"/>
          </p:nvPr>
        </p:nvSpPr>
        <p:spPr>
          <a:xfrm>
            <a:off x="120871" y="5298923"/>
            <a:ext cx="2255838" cy="287231"/>
          </a:xfrm>
        </p:spPr>
        <p:txBody>
          <a:bodyPr rtlCol="0"/>
          <a:lstStyle>
            <a:defPPr>
              <a:defRPr lang="fr-FR"/>
            </a:defPPr>
          </a:lstStyle>
          <a:p>
            <a:pPr rtl="0"/>
            <a:r>
              <a:rPr lang="fr-FR" sz="1200" dirty="0"/>
              <a:t>  Compétences</a:t>
            </a:r>
          </a:p>
        </p:txBody>
      </p:sp>
      <p:sp>
        <p:nvSpPr>
          <p:cNvPr id="48" name="Espace réservé du texte 47">
            <a:extLst>
              <a:ext uri="{FF2B5EF4-FFF2-40B4-BE49-F238E27FC236}">
                <a16:creationId xmlns:a16="http://schemas.microsoft.com/office/drawing/2014/main" id="{19BF0D6D-D8A4-A56A-C8BD-BC0738783D89}"/>
              </a:ext>
            </a:extLst>
          </p:cNvPr>
          <p:cNvSpPr>
            <a:spLocks noGrp="1"/>
          </p:cNvSpPr>
          <p:nvPr>
            <p:ph type="body" sz="quarter" idx="14"/>
          </p:nvPr>
        </p:nvSpPr>
        <p:spPr>
          <a:xfrm>
            <a:off x="120871" y="7863049"/>
            <a:ext cx="2255838" cy="287231"/>
          </a:xfrm>
        </p:spPr>
        <p:txBody>
          <a:bodyPr rtlCol="0"/>
          <a:lstStyle>
            <a:defPPr>
              <a:defRPr lang="fr-FR"/>
            </a:defPPr>
          </a:lstStyle>
          <a:p>
            <a:r>
              <a:rPr lang="fr-FR" sz="1200" dirty="0"/>
              <a:t>Centres d’intérêt</a:t>
            </a:r>
          </a:p>
          <a:p>
            <a:pPr rtl="0"/>
            <a:endParaRPr lang="fr-FR" sz="1200" dirty="0"/>
          </a:p>
        </p:txBody>
      </p:sp>
      <p:sp>
        <p:nvSpPr>
          <p:cNvPr id="44" name="Espace réservé du texte 43">
            <a:extLst>
              <a:ext uri="{FF2B5EF4-FFF2-40B4-BE49-F238E27FC236}">
                <a16:creationId xmlns:a16="http://schemas.microsoft.com/office/drawing/2014/main" id="{573C3F60-C28C-99CF-5C1C-0B86BDF8DE49}"/>
              </a:ext>
            </a:extLst>
          </p:cNvPr>
          <p:cNvSpPr>
            <a:spLocks noGrp="1"/>
          </p:cNvSpPr>
          <p:nvPr>
            <p:ph type="body" sz="quarter" idx="10"/>
          </p:nvPr>
        </p:nvSpPr>
        <p:spPr>
          <a:xfrm>
            <a:off x="0" y="627351"/>
            <a:ext cx="3086696" cy="291373"/>
          </a:xfrm>
        </p:spPr>
        <p:txBody>
          <a:bodyPr rtlCol="0"/>
          <a:lstStyle>
            <a:defPPr>
              <a:defRPr lang="fr-FR"/>
            </a:defPPr>
          </a:lstStyle>
          <a:p>
            <a:pPr algn="ctr"/>
            <a:r>
              <a:rPr lang="fr-FR" sz="1200" dirty="0"/>
              <a:t>Profil professionnel </a:t>
            </a:r>
          </a:p>
        </p:txBody>
      </p:sp>
      <p:sp>
        <p:nvSpPr>
          <p:cNvPr id="53" name="Espace réservé du texte 52">
            <a:extLst>
              <a:ext uri="{FF2B5EF4-FFF2-40B4-BE49-F238E27FC236}">
                <a16:creationId xmlns:a16="http://schemas.microsoft.com/office/drawing/2014/main" id="{0B399C35-F033-BD70-E4F9-41033A71724D}"/>
              </a:ext>
            </a:extLst>
          </p:cNvPr>
          <p:cNvSpPr>
            <a:spLocks noGrp="1"/>
          </p:cNvSpPr>
          <p:nvPr>
            <p:ph type="body" sz="quarter" idx="19"/>
          </p:nvPr>
        </p:nvSpPr>
        <p:spPr>
          <a:xfrm>
            <a:off x="0" y="926727"/>
            <a:ext cx="3056465" cy="2062175"/>
          </a:xfrm>
        </p:spPr>
        <p:txBody>
          <a:bodyPr rtlCol="0"/>
          <a:lstStyle>
            <a:defPPr>
              <a:defRPr lang="fr-FR"/>
            </a:defPPr>
          </a:lstStyle>
          <a:p>
            <a:pPr algn="just">
              <a:lnSpc>
                <a:spcPct val="100000"/>
              </a:lnSpc>
            </a:pPr>
            <a:r>
              <a:rPr lang="fr-FR" sz="800" dirty="0"/>
              <a:t>Cadre expérimenté du secteur médico-social et socio-éducatif, fort de plus de 20 ans d’expérience dont 12 ans dans la direction d’équipes pluridisciplinaires et la coordination de dispositifs d’insertion, de personnes dites vulnérables, de handicaps, de protection de l’enfance, de MNA, de protection judiciaire de la jeunesse et d’hébergement social.</a:t>
            </a:r>
          </a:p>
          <a:p>
            <a:pPr algn="just">
              <a:lnSpc>
                <a:spcPct val="100000"/>
              </a:lnSpc>
            </a:pPr>
            <a:r>
              <a:rPr lang="fr-FR" sz="800" dirty="0"/>
              <a:t>Spécialiste de la loi du 2 janvier 2002, du partenariat, du management transversal et hiérarchique, de la conduite aux changements et du pilotage de projets institutionnels en lien avec les politiques publiques sociales (ASE, PJJ, CAF, DASES, ARS, PF…).</a:t>
            </a:r>
          </a:p>
          <a:p>
            <a:pPr algn="just">
              <a:lnSpc>
                <a:spcPct val="100000"/>
              </a:lnSpc>
            </a:pPr>
            <a:r>
              <a:rPr lang="fr-FR" sz="800" dirty="0"/>
              <a:t>Reconnu pour ma capacité à fédérer les équipes, optimiser les organisations et garantir la qualité de l’accompagnement des publics en situation de précarité ou de vulnérabilité.</a:t>
            </a:r>
          </a:p>
          <a:p>
            <a:pPr rtl="0"/>
            <a:endParaRPr lang="fr-FR" dirty="0"/>
          </a:p>
        </p:txBody>
      </p:sp>
      <p:sp>
        <p:nvSpPr>
          <p:cNvPr id="54" name="Espace réservé du texte 53">
            <a:extLst>
              <a:ext uri="{FF2B5EF4-FFF2-40B4-BE49-F238E27FC236}">
                <a16:creationId xmlns:a16="http://schemas.microsoft.com/office/drawing/2014/main" id="{7656C2C2-E5C6-B8EC-D75F-99B209EF91A1}"/>
              </a:ext>
            </a:extLst>
          </p:cNvPr>
          <p:cNvSpPr>
            <a:spLocks noGrp="1"/>
          </p:cNvSpPr>
          <p:nvPr>
            <p:ph type="body" sz="quarter" idx="20"/>
          </p:nvPr>
        </p:nvSpPr>
        <p:spPr>
          <a:xfrm>
            <a:off x="3154906" y="897855"/>
            <a:ext cx="3703094" cy="241549"/>
          </a:xfrm>
        </p:spPr>
        <p:txBody>
          <a:bodyPr rtlCol="0"/>
          <a:lstStyle>
            <a:defPPr>
              <a:defRPr lang="fr-FR"/>
            </a:defPPr>
          </a:lstStyle>
          <a:p>
            <a:pPr algn="ctr"/>
            <a:r>
              <a:rPr lang="fr-FR" b="1" dirty="0"/>
              <a:t>Responsable de Site – SAMU SOCIAL de Paris (Babinski)</a:t>
            </a:r>
          </a:p>
        </p:txBody>
      </p:sp>
      <p:sp>
        <p:nvSpPr>
          <p:cNvPr id="56" name="Espace réservé du texte 55">
            <a:extLst>
              <a:ext uri="{FF2B5EF4-FFF2-40B4-BE49-F238E27FC236}">
                <a16:creationId xmlns:a16="http://schemas.microsoft.com/office/drawing/2014/main" id="{DE345509-14D0-8608-2CB2-9EACD51CD74A}"/>
              </a:ext>
            </a:extLst>
          </p:cNvPr>
          <p:cNvSpPr>
            <a:spLocks noGrp="1"/>
          </p:cNvSpPr>
          <p:nvPr>
            <p:ph type="body" sz="quarter" idx="22"/>
          </p:nvPr>
        </p:nvSpPr>
        <p:spPr>
          <a:xfrm>
            <a:off x="3281285" y="1125831"/>
            <a:ext cx="2255838" cy="132939"/>
          </a:xfrm>
        </p:spPr>
        <p:txBody>
          <a:bodyPr rtlCol="0"/>
          <a:lstStyle>
            <a:defPPr>
              <a:defRPr lang="fr-FR"/>
            </a:defPPr>
          </a:lstStyle>
          <a:p>
            <a:r>
              <a:rPr lang="fr-FR" sz="600" b="1" dirty="0"/>
              <a:t>04/2023 – 02/2024 </a:t>
            </a:r>
          </a:p>
        </p:txBody>
      </p:sp>
      <p:sp>
        <p:nvSpPr>
          <p:cNvPr id="57" name="Espace réservé du texte 56">
            <a:extLst>
              <a:ext uri="{FF2B5EF4-FFF2-40B4-BE49-F238E27FC236}">
                <a16:creationId xmlns:a16="http://schemas.microsoft.com/office/drawing/2014/main" id="{66082EEF-9050-B16C-C8D9-10793B4DC458}"/>
              </a:ext>
            </a:extLst>
          </p:cNvPr>
          <p:cNvSpPr>
            <a:spLocks noGrp="1"/>
          </p:cNvSpPr>
          <p:nvPr>
            <p:ph type="body" sz="quarter" idx="23"/>
          </p:nvPr>
        </p:nvSpPr>
        <p:spPr>
          <a:xfrm>
            <a:off x="3271229" y="1255875"/>
            <a:ext cx="3460306" cy="666252"/>
          </a:xfrm>
        </p:spPr>
        <p:txBody>
          <a:bodyPr rtlCol="0"/>
          <a:lstStyle>
            <a:defPPr>
              <a:defRPr lang="fr-FR"/>
            </a:defPPr>
          </a:lstStyle>
          <a:p>
            <a:pPr>
              <a:lnSpc>
                <a:spcPct val="100000"/>
              </a:lnSpc>
            </a:pPr>
            <a:r>
              <a:rPr lang="fr-FR" sz="800" dirty="0"/>
              <a:t>Management hiérarchique d’équipes pluridisciplinaires du CHU (Adjoint, coordinatrices, TS, AS, animateurs, agents administratifs, techniques et fonctionnelle (LAM, LHSS)                                                                        Pilotage du projet de service, coordination institutionnelle, partenariats   Participation au CODIR…</a:t>
            </a:r>
          </a:p>
          <a:p>
            <a:pPr>
              <a:lnSpc>
                <a:spcPct val="100000"/>
              </a:lnSpc>
            </a:pPr>
            <a:r>
              <a:rPr lang="fr-FR" sz="800" dirty="0"/>
              <a:t> 				</a:t>
            </a:r>
            <a:endParaRPr lang="fr-FR" dirty="0"/>
          </a:p>
        </p:txBody>
      </p:sp>
      <p:sp>
        <p:nvSpPr>
          <p:cNvPr id="3" name="Espace réservé du texte 2">
            <a:extLst>
              <a:ext uri="{FF2B5EF4-FFF2-40B4-BE49-F238E27FC236}">
                <a16:creationId xmlns:a16="http://schemas.microsoft.com/office/drawing/2014/main" id="{2A04E6C1-D9B3-D012-0BDB-D83213D456A9}"/>
              </a:ext>
            </a:extLst>
          </p:cNvPr>
          <p:cNvSpPr>
            <a:spLocks noGrp="1"/>
          </p:cNvSpPr>
          <p:nvPr>
            <p:ph type="body" sz="quarter" idx="33"/>
          </p:nvPr>
        </p:nvSpPr>
        <p:spPr>
          <a:xfrm>
            <a:off x="192436" y="5617118"/>
            <a:ext cx="2816546" cy="2200441"/>
          </a:xfrm>
        </p:spPr>
        <p:txBody>
          <a:bodyPr/>
          <a:lstStyle/>
          <a:p>
            <a:pPr marL="171450" indent="-171450">
              <a:lnSpc>
                <a:spcPct val="100000"/>
              </a:lnSpc>
              <a:buFont typeface="Wingdings" panose="05000000000000000000" pitchFamily="2" charset="2"/>
              <a:buChar char="§"/>
            </a:pPr>
            <a:r>
              <a:rPr lang="fr-FR" sz="800" cap="none" dirty="0"/>
              <a:t>Management D’équipe Pluridisciplinaire </a:t>
            </a:r>
          </a:p>
          <a:p>
            <a:pPr marL="171450" indent="-171450">
              <a:lnSpc>
                <a:spcPct val="100000"/>
              </a:lnSpc>
              <a:buFont typeface="Wingdings" panose="05000000000000000000" pitchFamily="2" charset="2"/>
              <a:buChar char="§"/>
            </a:pPr>
            <a:r>
              <a:rPr lang="fr-FR" sz="800" cap="none" dirty="0"/>
              <a:t>Sociologie des organisations, capacité à la conduite au changement</a:t>
            </a:r>
          </a:p>
          <a:p>
            <a:pPr marL="171450" indent="-171450">
              <a:lnSpc>
                <a:spcPct val="100000"/>
              </a:lnSpc>
              <a:buFont typeface="Wingdings" panose="05000000000000000000" pitchFamily="2" charset="2"/>
              <a:buChar char="§"/>
            </a:pPr>
            <a:r>
              <a:rPr lang="fr-FR" sz="800" cap="none" dirty="0"/>
              <a:t>Protection de l’enfance, protection judiciaire de la jeunesse</a:t>
            </a:r>
          </a:p>
          <a:p>
            <a:pPr marL="171450" indent="-171450">
              <a:lnSpc>
                <a:spcPct val="100000"/>
              </a:lnSpc>
              <a:buFont typeface="Wingdings" panose="05000000000000000000" pitchFamily="2" charset="2"/>
              <a:buChar char="§"/>
            </a:pPr>
            <a:r>
              <a:rPr lang="fr-FR" sz="800" cap="none" dirty="0"/>
              <a:t>Loi Du 2 Janvier 2002 (Mémoire Caferuis)</a:t>
            </a:r>
          </a:p>
          <a:p>
            <a:pPr marL="171450" indent="-171450">
              <a:lnSpc>
                <a:spcPct val="100000"/>
              </a:lnSpc>
              <a:buFont typeface="Wingdings" panose="05000000000000000000" pitchFamily="2" charset="2"/>
              <a:buChar char="§"/>
            </a:pPr>
            <a:r>
              <a:rPr lang="fr-FR" sz="800" cap="none" dirty="0"/>
              <a:t>Gestion budgétaire et administrative</a:t>
            </a:r>
          </a:p>
          <a:p>
            <a:pPr marL="171450" indent="-171450">
              <a:lnSpc>
                <a:spcPct val="100000"/>
              </a:lnSpc>
              <a:buFont typeface="Wingdings" panose="05000000000000000000" pitchFamily="2" charset="2"/>
              <a:buChar char="§"/>
            </a:pPr>
            <a:r>
              <a:rPr lang="fr-FR" sz="800" cap="none" dirty="0"/>
              <a:t>Partenariats, Travail En Réseau,</a:t>
            </a:r>
          </a:p>
          <a:p>
            <a:pPr marL="171450" indent="-171450">
              <a:lnSpc>
                <a:spcPct val="100000"/>
              </a:lnSpc>
              <a:buFont typeface="Wingdings" panose="05000000000000000000" pitchFamily="2" charset="2"/>
              <a:buChar char="§"/>
            </a:pPr>
            <a:r>
              <a:rPr lang="fr-FR" sz="800" cap="none" dirty="0"/>
              <a:t>Dispositifs Institutionnels et associatifs du secteur médico-social et socio-éducatif </a:t>
            </a:r>
          </a:p>
          <a:p>
            <a:pPr marL="171450" indent="-171450">
              <a:lnSpc>
                <a:spcPct val="100000"/>
              </a:lnSpc>
              <a:buFont typeface="Wingdings" panose="05000000000000000000" pitchFamily="2" charset="2"/>
              <a:buChar char="§"/>
            </a:pPr>
            <a:r>
              <a:rPr lang="fr-FR" sz="800" cap="none" dirty="0"/>
              <a:t>Dispositifs d’hébergements</a:t>
            </a:r>
          </a:p>
        </p:txBody>
      </p:sp>
      <p:sp>
        <p:nvSpPr>
          <p:cNvPr id="13" name="Espace réservé du texte 12">
            <a:extLst>
              <a:ext uri="{FF2B5EF4-FFF2-40B4-BE49-F238E27FC236}">
                <a16:creationId xmlns:a16="http://schemas.microsoft.com/office/drawing/2014/main" id="{DA97A8CC-C540-32EF-9247-2981B94A004D}"/>
              </a:ext>
            </a:extLst>
          </p:cNvPr>
          <p:cNvSpPr>
            <a:spLocks noGrp="1"/>
          </p:cNvSpPr>
          <p:nvPr>
            <p:ph type="body" sz="quarter" idx="29"/>
          </p:nvPr>
        </p:nvSpPr>
        <p:spPr>
          <a:xfrm>
            <a:off x="192435" y="8143812"/>
            <a:ext cx="2255838" cy="826599"/>
          </a:xfrm>
        </p:spPr>
        <p:txBody>
          <a:bodyPr/>
          <a:lstStyle/>
          <a:p>
            <a:pPr marL="171450" indent="-171450">
              <a:buFont typeface="Wingdings" panose="05000000000000000000" pitchFamily="2" charset="2"/>
              <a:buChar char="§"/>
            </a:pPr>
            <a:r>
              <a:rPr lang="fr-FR" sz="800" cap="none" dirty="0"/>
              <a:t>Lecture sociologique </a:t>
            </a:r>
          </a:p>
          <a:p>
            <a:pPr marL="171450" indent="-171450">
              <a:buFont typeface="Wingdings" panose="05000000000000000000" pitchFamily="2" charset="2"/>
              <a:buChar char="§"/>
            </a:pPr>
            <a:r>
              <a:rPr lang="fr-FR" sz="800" cap="none" dirty="0"/>
              <a:t>Engagement associatif </a:t>
            </a:r>
          </a:p>
          <a:p>
            <a:pPr marL="171450" indent="-171450">
              <a:buFont typeface="Wingdings" panose="05000000000000000000" pitchFamily="2" charset="2"/>
              <a:buChar char="§"/>
            </a:pPr>
            <a:r>
              <a:rPr lang="fr-FR" sz="800" cap="none" dirty="0"/>
              <a:t>Formation à la laïcité </a:t>
            </a:r>
          </a:p>
          <a:p>
            <a:pPr marL="171450" indent="-171450">
              <a:buFont typeface="Wingdings" panose="05000000000000000000" pitchFamily="2" charset="2"/>
              <a:buChar char="§"/>
            </a:pPr>
            <a:r>
              <a:rPr lang="fr-FR" sz="800" cap="none" dirty="0"/>
              <a:t>Sport. animation de réseaux professionnels</a:t>
            </a:r>
          </a:p>
        </p:txBody>
      </p:sp>
      <p:sp>
        <p:nvSpPr>
          <p:cNvPr id="17" name="Titre 42">
            <a:extLst>
              <a:ext uri="{FF2B5EF4-FFF2-40B4-BE49-F238E27FC236}">
                <a16:creationId xmlns:a16="http://schemas.microsoft.com/office/drawing/2014/main" id="{51BBFBB9-C6AA-8DAE-9228-5978F920CBD7}"/>
              </a:ext>
            </a:extLst>
          </p:cNvPr>
          <p:cNvSpPr txBox="1">
            <a:spLocks/>
          </p:cNvSpPr>
          <p:nvPr/>
        </p:nvSpPr>
        <p:spPr>
          <a:xfrm>
            <a:off x="3278051" y="98870"/>
            <a:ext cx="3309800" cy="450624"/>
          </a:xfrm>
          <a:prstGeom prst="rect">
            <a:avLst/>
          </a:prstGeom>
        </p:spPr>
        <p:txBody>
          <a:bodyPr vert="horz" lIns="91440" tIns="45720" rIns="91440" bIns="45720" rtlCol="0" anchor="ctr">
            <a:noAutofit/>
          </a:bodyPr>
          <a:lstStyle>
            <a:defPPr>
              <a:defRPr lang="fr-FR"/>
            </a:defPPr>
            <a:lvl1pPr algn="l" defTabSz="685800" rtl="0" eaLnBrk="1" latinLnBrk="0" hangingPunct="1">
              <a:lnSpc>
                <a:spcPct val="90000"/>
              </a:lnSpc>
              <a:spcBef>
                <a:spcPct val="0"/>
              </a:spcBef>
              <a:buNone/>
              <a:defRPr lang="fr-FR" sz="4000" b="1" kern="1200">
                <a:solidFill>
                  <a:schemeClr val="accent5"/>
                </a:solidFill>
                <a:latin typeface="+mj-lt"/>
                <a:ea typeface="+mj-ea"/>
                <a:cs typeface="+mj-cs"/>
              </a:defRPr>
            </a:lvl1pPr>
          </a:lstStyle>
          <a:p>
            <a:pPr algn="ctr"/>
            <a:r>
              <a:rPr lang="fr-FR" sz="1800" dirty="0"/>
              <a:t>Direction Action </a:t>
            </a:r>
            <a:r>
              <a:rPr lang="fr-FR" sz="1600" dirty="0"/>
              <a:t>Médico-Socio-Educative</a:t>
            </a:r>
          </a:p>
        </p:txBody>
      </p:sp>
      <p:sp>
        <p:nvSpPr>
          <p:cNvPr id="24" name="Espace réservé du texte 43">
            <a:extLst>
              <a:ext uri="{FF2B5EF4-FFF2-40B4-BE49-F238E27FC236}">
                <a16:creationId xmlns:a16="http://schemas.microsoft.com/office/drawing/2014/main" id="{02370E45-5BDC-FFBA-3D28-FD684FED8483}"/>
              </a:ext>
            </a:extLst>
          </p:cNvPr>
          <p:cNvSpPr txBox="1">
            <a:spLocks/>
          </p:cNvSpPr>
          <p:nvPr/>
        </p:nvSpPr>
        <p:spPr>
          <a:xfrm>
            <a:off x="3086696" y="615343"/>
            <a:ext cx="3703095" cy="291373"/>
          </a:xfrm>
          <a:prstGeom prst="rect">
            <a:avLst/>
          </a:prstGeom>
        </p:spPr>
        <p:txBody>
          <a:bodyPr vert="horz" lIns="91440" tIns="45720" rIns="91440" bIns="45720" rtlCol="0">
            <a:noAutofit/>
          </a:bodyPr>
          <a:lstStyle>
            <a:defPPr>
              <a:defRPr lang="fr-FR"/>
            </a:defPPr>
            <a:lvl1pPr marL="0" indent="0" algn="l" defTabSz="685800" rtl="0" eaLnBrk="1" latinLnBrk="0" hangingPunct="1">
              <a:lnSpc>
                <a:spcPct val="90000"/>
              </a:lnSpc>
              <a:spcBef>
                <a:spcPts val="750"/>
              </a:spcBef>
              <a:buFont typeface="Arial" panose="020B0604020202020204" pitchFamily="34" charset="0"/>
              <a:buNone/>
              <a:defRPr lang="fr-FR" sz="1600" b="1" kern="1200">
                <a:solidFill>
                  <a:schemeClr val="accent5"/>
                </a:solidFill>
                <a:latin typeface="+mj-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9pPr>
          </a:lstStyle>
          <a:p>
            <a:pPr algn="ctr"/>
            <a:r>
              <a:rPr lang="fr-FR" sz="1200" dirty="0"/>
              <a:t>Expériences professionnelles </a:t>
            </a:r>
          </a:p>
        </p:txBody>
      </p:sp>
      <p:sp>
        <p:nvSpPr>
          <p:cNvPr id="84" name="Espace réservé du texte 44">
            <a:extLst>
              <a:ext uri="{FF2B5EF4-FFF2-40B4-BE49-F238E27FC236}">
                <a16:creationId xmlns:a16="http://schemas.microsoft.com/office/drawing/2014/main" id="{52234E66-8B75-129B-5B4E-78A895FF9006}"/>
              </a:ext>
            </a:extLst>
          </p:cNvPr>
          <p:cNvSpPr txBox="1">
            <a:spLocks/>
          </p:cNvSpPr>
          <p:nvPr/>
        </p:nvSpPr>
        <p:spPr>
          <a:xfrm>
            <a:off x="120871" y="2999953"/>
            <a:ext cx="2255838" cy="263539"/>
          </a:xfrm>
          <a:prstGeom prst="rect">
            <a:avLst/>
          </a:prstGeom>
        </p:spPr>
        <p:txBody>
          <a:bodyPr vert="horz" lIns="91440" tIns="45720" rIns="91440" bIns="45720" rtlCol="0">
            <a:noAutofit/>
          </a:bodyPr>
          <a:lstStyle>
            <a:defPPr>
              <a:defRPr lang="fr-FR"/>
            </a:defPPr>
            <a:lvl1pPr marL="0" indent="0" algn="l" defTabSz="685800" rtl="0" eaLnBrk="1" latinLnBrk="0" hangingPunct="1">
              <a:lnSpc>
                <a:spcPct val="90000"/>
              </a:lnSpc>
              <a:spcBef>
                <a:spcPts val="750"/>
              </a:spcBef>
              <a:buFont typeface="Arial" panose="020B0604020202020204" pitchFamily="34" charset="0"/>
              <a:buNone/>
              <a:defRPr lang="fr-FR" sz="1600" b="1" kern="1200">
                <a:solidFill>
                  <a:schemeClr val="accent5"/>
                </a:solidFill>
                <a:latin typeface="+mj-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9pPr>
          </a:lstStyle>
          <a:p>
            <a:r>
              <a:rPr lang="fr-FR" sz="1200" dirty="0"/>
              <a:t>Coordonnées</a:t>
            </a:r>
          </a:p>
        </p:txBody>
      </p:sp>
      <p:sp>
        <p:nvSpPr>
          <p:cNvPr id="91" name="Espace réservé du texte 53">
            <a:extLst>
              <a:ext uri="{FF2B5EF4-FFF2-40B4-BE49-F238E27FC236}">
                <a16:creationId xmlns:a16="http://schemas.microsoft.com/office/drawing/2014/main" id="{130C8406-6E9D-EDE3-ED51-6E026E2DC31E}"/>
              </a:ext>
            </a:extLst>
          </p:cNvPr>
          <p:cNvSpPr txBox="1">
            <a:spLocks/>
          </p:cNvSpPr>
          <p:nvPr/>
        </p:nvSpPr>
        <p:spPr>
          <a:xfrm>
            <a:off x="3086696" y="1970989"/>
            <a:ext cx="3771304" cy="360426"/>
          </a:xfrm>
          <a:prstGeom prst="rect">
            <a:avLst/>
          </a:prstGeom>
        </p:spPr>
        <p:txBody>
          <a:bodyPr vert="horz" lIns="91440" tIns="45720" rIns="91440" bIns="45720" rtlCol="0">
            <a:noAutofit/>
          </a:bodyPr>
          <a:lstStyle>
            <a:defPPr>
              <a:defRPr lang="fr-FR"/>
            </a:defPPr>
            <a:lvl1pPr marL="0" indent="0" algn="l" defTabSz="685800" rtl="0" eaLnBrk="1" latinLnBrk="0" hangingPunct="1">
              <a:lnSpc>
                <a:spcPct val="90000"/>
              </a:lnSpc>
              <a:spcBef>
                <a:spcPts val="750"/>
              </a:spcBef>
              <a:buFont typeface="Arial" panose="020B0604020202020204" pitchFamily="34" charset="0"/>
              <a:buNone/>
              <a:defRPr lang="fr-FR" sz="1000" b="0" kern="1200" cap="all" baseline="0">
                <a:solidFill>
                  <a:schemeClr val="tx1"/>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9pPr>
          </a:lstStyle>
          <a:p>
            <a:pPr algn="ctr"/>
            <a:r>
              <a:rPr lang="fr-FR" b="1" dirty="0"/>
              <a:t>Adjoint de Direction – ESSOR Enfance, Hébergements Diffus, Centre Maternel Les Acacias (Paris 13ᵉ)</a:t>
            </a:r>
          </a:p>
        </p:txBody>
      </p:sp>
      <p:sp>
        <p:nvSpPr>
          <p:cNvPr id="92" name="Espace réservé du texte 55">
            <a:extLst>
              <a:ext uri="{FF2B5EF4-FFF2-40B4-BE49-F238E27FC236}">
                <a16:creationId xmlns:a16="http://schemas.microsoft.com/office/drawing/2014/main" id="{1F409EA2-326E-C3D4-CA59-D704C71FE22F}"/>
              </a:ext>
            </a:extLst>
          </p:cNvPr>
          <p:cNvSpPr txBox="1">
            <a:spLocks/>
          </p:cNvSpPr>
          <p:nvPr/>
        </p:nvSpPr>
        <p:spPr>
          <a:xfrm>
            <a:off x="3264781" y="2297950"/>
            <a:ext cx="2255838" cy="207705"/>
          </a:xfrm>
          <a:prstGeom prst="rect">
            <a:avLst/>
          </a:prstGeom>
        </p:spPr>
        <p:txBody>
          <a:bodyPr vert="horz" lIns="91440" tIns="45720" rIns="91440" bIns="45720" rtlCol="0">
            <a:noAutofit/>
          </a:bodyPr>
          <a:lstStyle>
            <a:defPPr>
              <a:defRPr lang="fr-FR"/>
            </a:defPPr>
            <a:lvl1pPr marL="0" indent="0" algn="l" defTabSz="685800" rtl="0" eaLnBrk="1" latinLnBrk="0" hangingPunct="1">
              <a:lnSpc>
                <a:spcPct val="90000"/>
              </a:lnSpc>
              <a:spcBef>
                <a:spcPts val="750"/>
              </a:spcBef>
              <a:buFont typeface="Arial" panose="020B0604020202020204" pitchFamily="34" charset="0"/>
              <a:buNone/>
              <a:defRPr lang="fr-FR" sz="800" b="0" kern="1200">
                <a:solidFill>
                  <a:schemeClr val="tx1"/>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9pPr>
          </a:lstStyle>
          <a:p>
            <a:r>
              <a:rPr lang="fr-FR" sz="600" b="1" dirty="0"/>
              <a:t>11/2022 – 01/2023 </a:t>
            </a:r>
          </a:p>
        </p:txBody>
      </p:sp>
      <p:sp>
        <p:nvSpPr>
          <p:cNvPr id="93" name="Espace réservé du texte 56">
            <a:extLst>
              <a:ext uri="{FF2B5EF4-FFF2-40B4-BE49-F238E27FC236}">
                <a16:creationId xmlns:a16="http://schemas.microsoft.com/office/drawing/2014/main" id="{E250AC7F-6994-CF03-5AD1-D64B9AF19B21}"/>
              </a:ext>
            </a:extLst>
          </p:cNvPr>
          <p:cNvSpPr txBox="1">
            <a:spLocks/>
          </p:cNvSpPr>
          <p:nvPr/>
        </p:nvSpPr>
        <p:spPr>
          <a:xfrm>
            <a:off x="3376674" y="5388384"/>
            <a:ext cx="3050796" cy="1068102"/>
          </a:xfrm>
          <a:prstGeom prst="rect">
            <a:avLst/>
          </a:prstGeom>
        </p:spPr>
        <p:txBody>
          <a:bodyPr vert="horz" lIns="91440" tIns="45720" rIns="91440" bIns="45720" rtlCol="0">
            <a:noAutofit/>
          </a:bodyPr>
          <a:lstStyle>
            <a:defPPr>
              <a:defRPr lang="fr-FR"/>
            </a:defPPr>
            <a:lvl1pPr marL="0" indent="0" algn="l" defTabSz="685800" rtl="0" eaLnBrk="1" latinLnBrk="0" hangingPunct="1">
              <a:lnSpc>
                <a:spcPts val="1500"/>
              </a:lnSpc>
              <a:spcBef>
                <a:spcPts val="750"/>
              </a:spcBef>
              <a:buFont typeface="Arial" panose="020B0604020202020204" pitchFamily="34" charset="0"/>
              <a:buNone/>
              <a:defRPr lang="fr-FR" sz="1000" b="0" kern="1200">
                <a:solidFill>
                  <a:schemeClr val="tx1"/>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9pPr>
          </a:lstStyle>
          <a:p>
            <a:endParaRPr lang="fr-FR" dirty="0"/>
          </a:p>
        </p:txBody>
      </p:sp>
      <p:sp>
        <p:nvSpPr>
          <p:cNvPr id="95" name="ZoneTexte 94">
            <a:extLst>
              <a:ext uri="{FF2B5EF4-FFF2-40B4-BE49-F238E27FC236}">
                <a16:creationId xmlns:a16="http://schemas.microsoft.com/office/drawing/2014/main" id="{CD9C4802-BF54-1D4C-9AFD-6EA4FBFA1EF4}"/>
              </a:ext>
            </a:extLst>
          </p:cNvPr>
          <p:cNvSpPr txBox="1"/>
          <p:nvPr/>
        </p:nvSpPr>
        <p:spPr>
          <a:xfrm>
            <a:off x="3271229" y="2426922"/>
            <a:ext cx="3508505" cy="584775"/>
          </a:xfrm>
          <a:prstGeom prst="rect">
            <a:avLst/>
          </a:prstGeom>
          <a:noFill/>
        </p:spPr>
        <p:txBody>
          <a:bodyPr wrap="square">
            <a:spAutoFit/>
          </a:bodyPr>
          <a:lstStyle/>
          <a:p>
            <a:pPr>
              <a:buNone/>
            </a:pPr>
            <a:r>
              <a:rPr lang="fr-FR" sz="800" dirty="0"/>
              <a:t>Encadrement</a:t>
            </a:r>
            <a:r>
              <a:rPr lang="fr-FR" sz="800" dirty="0">
                <a:solidFill>
                  <a:srgbClr val="1D1D1D"/>
                </a:solidFill>
                <a:effectLst/>
                <a:ea typeface="Times New Roman" panose="02020603050405020304" pitchFamily="18" charset="0"/>
              </a:rPr>
              <a:t> des équipes </a:t>
            </a:r>
            <a:r>
              <a:rPr lang="fr-FR" sz="800" dirty="0">
                <a:solidFill>
                  <a:srgbClr val="1D1D1D"/>
                </a:solidFill>
                <a:ea typeface="Times New Roman" panose="02020603050405020304" pitchFamily="18" charset="0"/>
              </a:rPr>
              <a:t>pluridisciplinaires</a:t>
            </a:r>
            <a:r>
              <a:rPr lang="fr-FR" sz="800" dirty="0">
                <a:solidFill>
                  <a:srgbClr val="1D1D1D"/>
                </a:solidFill>
                <a:effectLst/>
                <a:ea typeface="Times New Roman" panose="02020603050405020304" pitchFamily="18" charset="0"/>
              </a:rPr>
              <a:t>, animation de réunions     de coordination.</a:t>
            </a:r>
            <a:endParaRPr lang="fr-FR" sz="800" dirty="0">
              <a:effectLst/>
              <a:ea typeface="Calibri" panose="020F0502020204030204" pitchFamily="34" charset="0"/>
            </a:endParaRPr>
          </a:p>
          <a:p>
            <a:pPr>
              <a:buNone/>
            </a:pPr>
            <a:r>
              <a:rPr lang="fr-FR" sz="800" dirty="0">
                <a:solidFill>
                  <a:srgbClr val="1D1D1D"/>
                </a:solidFill>
                <a:effectLst/>
                <a:ea typeface="Times New Roman" panose="02020603050405020304" pitchFamily="18" charset="0"/>
              </a:rPr>
              <a:t>Participation au comité de direction et au suivi budgétaire</a:t>
            </a:r>
            <a:r>
              <a:rPr lang="fr-FR" sz="800" dirty="0">
                <a:solidFill>
                  <a:srgbClr val="1D1D1D"/>
                </a:solidFill>
                <a:ea typeface="Times New Roman" panose="02020603050405020304" pitchFamily="18" charset="0"/>
              </a:rPr>
              <a:t>, P</a:t>
            </a:r>
            <a:r>
              <a:rPr lang="fr-FR" sz="800" dirty="0">
                <a:solidFill>
                  <a:srgbClr val="1D1D1D"/>
                </a:solidFill>
                <a:effectLst/>
                <a:ea typeface="Times New Roman" panose="02020603050405020304" pitchFamily="18" charset="0"/>
              </a:rPr>
              <a:t>artenariats (CAF, DASES, SEAPPE…).</a:t>
            </a:r>
            <a:endParaRPr lang="fr-FR" sz="800" dirty="0">
              <a:effectLst/>
              <a:ea typeface="Calibri" panose="020F0502020204030204" pitchFamily="34" charset="0"/>
            </a:endParaRPr>
          </a:p>
        </p:txBody>
      </p:sp>
      <p:sp>
        <p:nvSpPr>
          <p:cNvPr id="96" name="Espace réservé du texte 53">
            <a:extLst>
              <a:ext uri="{FF2B5EF4-FFF2-40B4-BE49-F238E27FC236}">
                <a16:creationId xmlns:a16="http://schemas.microsoft.com/office/drawing/2014/main" id="{96CFDD75-2D21-A859-9CA4-7282E33BDF98}"/>
              </a:ext>
            </a:extLst>
          </p:cNvPr>
          <p:cNvSpPr txBox="1">
            <a:spLocks/>
          </p:cNvSpPr>
          <p:nvPr/>
        </p:nvSpPr>
        <p:spPr>
          <a:xfrm>
            <a:off x="3264781" y="3039860"/>
            <a:ext cx="3422246" cy="342413"/>
          </a:xfrm>
          <a:prstGeom prst="rect">
            <a:avLst/>
          </a:prstGeom>
        </p:spPr>
        <p:txBody>
          <a:bodyPr vert="horz" lIns="91440" tIns="45720" rIns="91440" bIns="45720" rtlCol="0">
            <a:noAutofit/>
          </a:bodyPr>
          <a:lstStyle>
            <a:defPPr>
              <a:defRPr lang="fr-FR"/>
            </a:defPPr>
            <a:lvl1pPr marL="0" indent="0" algn="l" defTabSz="685800" rtl="0" eaLnBrk="1" latinLnBrk="0" hangingPunct="1">
              <a:lnSpc>
                <a:spcPct val="90000"/>
              </a:lnSpc>
              <a:spcBef>
                <a:spcPts val="750"/>
              </a:spcBef>
              <a:buFont typeface="Arial" panose="020B0604020202020204" pitchFamily="34" charset="0"/>
              <a:buNone/>
              <a:defRPr lang="fr-FR" sz="1000" b="0" kern="1200" cap="all" baseline="0">
                <a:solidFill>
                  <a:schemeClr val="tx1"/>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9pPr>
          </a:lstStyle>
          <a:p>
            <a:pPr algn="ctr"/>
            <a:r>
              <a:rPr lang="fr-FR" b="1" dirty="0"/>
              <a:t>Chef de Service des Pensions de Famille – Cités Caritas (Secteur Ouest 92/75)</a:t>
            </a:r>
          </a:p>
        </p:txBody>
      </p:sp>
      <p:sp>
        <p:nvSpPr>
          <p:cNvPr id="97" name="Espace réservé du texte 55">
            <a:extLst>
              <a:ext uri="{FF2B5EF4-FFF2-40B4-BE49-F238E27FC236}">
                <a16:creationId xmlns:a16="http://schemas.microsoft.com/office/drawing/2014/main" id="{AD4B7533-B30E-898F-84E8-07C5FDFD544B}"/>
              </a:ext>
            </a:extLst>
          </p:cNvPr>
          <p:cNvSpPr txBox="1">
            <a:spLocks/>
          </p:cNvSpPr>
          <p:nvPr/>
        </p:nvSpPr>
        <p:spPr>
          <a:xfrm>
            <a:off x="3295329" y="3351778"/>
            <a:ext cx="2255838" cy="207705"/>
          </a:xfrm>
          <a:prstGeom prst="rect">
            <a:avLst/>
          </a:prstGeom>
        </p:spPr>
        <p:txBody>
          <a:bodyPr vert="horz" lIns="91440" tIns="45720" rIns="91440" bIns="45720" rtlCol="0">
            <a:noAutofit/>
          </a:bodyPr>
          <a:lstStyle>
            <a:defPPr>
              <a:defRPr lang="fr-FR"/>
            </a:defPPr>
            <a:lvl1pPr marL="0" indent="0" algn="l" defTabSz="685800" rtl="0" eaLnBrk="1" latinLnBrk="0" hangingPunct="1">
              <a:lnSpc>
                <a:spcPct val="90000"/>
              </a:lnSpc>
              <a:spcBef>
                <a:spcPts val="750"/>
              </a:spcBef>
              <a:buFont typeface="Arial" panose="020B0604020202020204" pitchFamily="34" charset="0"/>
              <a:buNone/>
              <a:defRPr lang="fr-FR" sz="800" b="0" kern="1200">
                <a:solidFill>
                  <a:schemeClr val="tx1"/>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9pPr>
          </a:lstStyle>
          <a:p>
            <a:r>
              <a:rPr lang="fr-FR" sz="600" b="1" dirty="0"/>
              <a:t>04/2022 – 09/2022 </a:t>
            </a:r>
          </a:p>
        </p:txBody>
      </p:sp>
      <p:sp>
        <p:nvSpPr>
          <p:cNvPr id="98" name="ZoneTexte 97">
            <a:extLst>
              <a:ext uri="{FF2B5EF4-FFF2-40B4-BE49-F238E27FC236}">
                <a16:creationId xmlns:a16="http://schemas.microsoft.com/office/drawing/2014/main" id="{3E5D624D-1450-E294-E133-BFDC0B4950D4}"/>
              </a:ext>
            </a:extLst>
          </p:cNvPr>
          <p:cNvSpPr txBox="1"/>
          <p:nvPr/>
        </p:nvSpPr>
        <p:spPr>
          <a:xfrm>
            <a:off x="3278050" y="3545281"/>
            <a:ext cx="3323623" cy="707886"/>
          </a:xfrm>
          <a:prstGeom prst="rect">
            <a:avLst/>
          </a:prstGeom>
          <a:noFill/>
        </p:spPr>
        <p:txBody>
          <a:bodyPr wrap="square">
            <a:spAutoFit/>
          </a:bodyPr>
          <a:lstStyle/>
          <a:p>
            <a:r>
              <a:rPr lang="fr-FR" sz="800" dirty="0"/>
              <a:t>Encadrement d’équipes pluridisciplinaires concernant l’accompagnement des personnes en difficultés sociales vers un </a:t>
            </a:r>
            <a:r>
              <a:rPr lang="fr-FR" sz="800" dirty="0">
                <a:solidFill>
                  <a:srgbClr val="1D1D1D"/>
                </a:solidFill>
              </a:rPr>
              <a:t>logement</a:t>
            </a:r>
            <a:r>
              <a:rPr lang="fr-FR" sz="800" dirty="0"/>
              <a:t> pérenne.</a:t>
            </a:r>
          </a:p>
          <a:p>
            <a:r>
              <a:rPr lang="fr-FR" sz="800" dirty="0"/>
              <a:t>Coordination partenariale avec la CAF, le SIAO, les institutions, la préfecture...</a:t>
            </a:r>
          </a:p>
        </p:txBody>
      </p:sp>
      <p:sp>
        <p:nvSpPr>
          <p:cNvPr id="102" name="Espace réservé du texte 53">
            <a:extLst>
              <a:ext uri="{FF2B5EF4-FFF2-40B4-BE49-F238E27FC236}">
                <a16:creationId xmlns:a16="http://schemas.microsoft.com/office/drawing/2014/main" id="{A21D2FB0-5110-E399-4518-11DBE1D8761B}"/>
              </a:ext>
            </a:extLst>
          </p:cNvPr>
          <p:cNvSpPr txBox="1">
            <a:spLocks/>
          </p:cNvSpPr>
          <p:nvPr/>
        </p:nvSpPr>
        <p:spPr>
          <a:xfrm>
            <a:off x="3056465" y="4191951"/>
            <a:ext cx="3446436" cy="232263"/>
          </a:xfrm>
          <a:prstGeom prst="rect">
            <a:avLst/>
          </a:prstGeom>
        </p:spPr>
        <p:txBody>
          <a:bodyPr vert="horz" lIns="91440" tIns="45720" rIns="91440" bIns="45720" rtlCol="0">
            <a:noAutofit/>
          </a:bodyPr>
          <a:lstStyle>
            <a:defPPr>
              <a:defRPr lang="fr-FR"/>
            </a:defPPr>
            <a:lvl1pPr marL="0" indent="0" algn="l" defTabSz="685800" rtl="0" eaLnBrk="1" latinLnBrk="0" hangingPunct="1">
              <a:lnSpc>
                <a:spcPct val="90000"/>
              </a:lnSpc>
              <a:spcBef>
                <a:spcPts val="750"/>
              </a:spcBef>
              <a:buFont typeface="Arial" panose="020B0604020202020204" pitchFamily="34" charset="0"/>
              <a:buNone/>
              <a:defRPr lang="fr-FR" sz="1000" b="0" kern="1200" cap="all" baseline="0">
                <a:solidFill>
                  <a:schemeClr val="tx1"/>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9pPr>
          </a:lstStyle>
          <a:p>
            <a:pPr algn="ctr"/>
            <a:r>
              <a:rPr lang="fr-FR" b="1" dirty="0"/>
              <a:t>Chef de Service </a:t>
            </a:r>
            <a:endParaRPr lang="fr-FR" sz="800" b="1" dirty="0"/>
          </a:p>
        </p:txBody>
      </p:sp>
      <p:sp>
        <p:nvSpPr>
          <p:cNvPr id="104" name="ZoneTexte 103">
            <a:extLst>
              <a:ext uri="{FF2B5EF4-FFF2-40B4-BE49-F238E27FC236}">
                <a16:creationId xmlns:a16="http://schemas.microsoft.com/office/drawing/2014/main" id="{573BBF63-EA22-DC5E-4CCD-9DFA0C3978D4}"/>
              </a:ext>
            </a:extLst>
          </p:cNvPr>
          <p:cNvSpPr txBox="1"/>
          <p:nvPr/>
        </p:nvSpPr>
        <p:spPr>
          <a:xfrm>
            <a:off x="3281285" y="4325562"/>
            <a:ext cx="3350160" cy="3400931"/>
          </a:xfrm>
          <a:prstGeom prst="rect">
            <a:avLst/>
          </a:prstGeom>
          <a:noFill/>
        </p:spPr>
        <p:txBody>
          <a:bodyPr wrap="square">
            <a:spAutoFit/>
          </a:bodyPr>
          <a:lstStyle/>
          <a:p>
            <a:r>
              <a:rPr lang="fr-FR" sz="600" b="1" dirty="0"/>
              <a:t>04/2022 – 09/2022 </a:t>
            </a:r>
            <a:r>
              <a:rPr lang="fr-FR" sz="800" b="1" dirty="0"/>
              <a:t>Gustave BAGUER </a:t>
            </a:r>
            <a:endParaRPr lang="fr-FR" dirty="0"/>
          </a:p>
          <a:p>
            <a:r>
              <a:rPr lang="fr-FR" sz="800" dirty="0"/>
              <a:t>Management et coordination d’une équipe pluridisciplinaire. Prise en charge de jeunes en situation de handicaps (Déficience Auditive ; troubles spécifiques du langage et pour certains avec plusieurs troubles associés) en scolarité au sein de l’institut. </a:t>
            </a:r>
          </a:p>
          <a:p>
            <a:r>
              <a:rPr lang="fr-FR" sz="600" b="1" dirty="0"/>
              <a:t>08/2020 -12/2020 </a:t>
            </a:r>
            <a:r>
              <a:rPr lang="fr-FR" sz="800" b="1" dirty="0"/>
              <a:t>Jacques Salvator Aubervilliers 93300 à France HORIZON </a:t>
            </a:r>
            <a:endParaRPr lang="fr-FR" sz="800" dirty="0"/>
          </a:p>
          <a:p>
            <a:r>
              <a:rPr lang="fr-FR" sz="800" dirty="0"/>
              <a:t>Management d’une équipe pluridisciplinaire prenant en charge un public en grande difficulté en centre de stabilisation</a:t>
            </a:r>
          </a:p>
          <a:p>
            <a:r>
              <a:rPr lang="fr-FR" sz="600" b="1" dirty="0"/>
              <a:t>09/2019– 12/2019 </a:t>
            </a:r>
            <a:r>
              <a:rPr lang="fr-FR" sz="800" b="1" dirty="0"/>
              <a:t>Fondation de Rothschild MECS Les TALENTS </a:t>
            </a:r>
            <a:endParaRPr lang="fr-FR" sz="800" dirty="0"/>
          </a:p>
          <a:p>
            <a:r>
              <a:rPr lang="fr-FR" sz="800" dirty="0"/>
              <a:t>Management d’équipes pluridisciplinaire prenant en charge des mineur (es) et jeunes majeurs . Placement ASE, JE…</a:t>
            </a:r>
          </a:p>
          <a:p>
            <a:r>
              <a:rPr lang="fr-FR" sz="600" b="1" dirty="0"/>
              <a:t>09/2018 – 03/2019 </a:t>
            </a:r>
            <a:r>
              <a:rPr lang="fr-FR" sz="800" b="1" dirty="0"/>
              <a:t>Association Métabole 75</a:t>
            </a:r>
            <a:r>
              <a:rPr lang="fr-FR" sz="700" b="1" dirty="0"/>
              <a:t>  </a:t>
            </a:r>
            <a:r>
              <a:rPr lang="fr-FR" sz="800" dirty="0"/>
              <a:t>Management de 31 professionnels (psychologues, éducateurs, personnels administratifs)</a:t>
            </a:r>
          </a:p>
          <a:p>
            <a:r>
              <a:rPr lang="fr-FR" sz="800" dirty="0"/>
              <a:t>Accompagnement psychosocial et éducative de 90 jeunes dont une majorité de Mineur es Non Accompagné es (MNA) confiés à l’ASE ou en CJM pour leur insertion et leur autonomie.</a:t>
            </a:r>
          </a:p>
          <a:p>
            <a:endParaRPr lang="fr-FR" sz="800" b="1" dirty="0"/>
          </a:p>
          <a:p>
            <a:endParaRPr lang="fr-FR" sz="800" b="1" dirty="0"/>
          </a:p>
          <a:p>
            <a:endParaRPr lang="fr-FR" sz="800" dirty="0"/>
          </a:p>
          <a:p>
            <a:endParaRPr lang="fr-FR" sz="800" dirty="0"/>
          </a:p>
          <a:p>
            <a:endParaRPr lang="fr-FR" sz="800" dirty="0"/>
          </a:p>
          <a:p>
            <a:endParaRPr lang="fr-FR" sz="800" dirty="0"/>
          </a:p>
          <a:p>
            <a:endParaRPr lang="fr-FR" sz="800" dirty="0"/>
          </a:p>
          <a:p>
            <a:endParaRPr lang="fr-FR" sz="800" dirty="0"/>
          </a:p>
          <a:p>
            <a:endParaRPr lang="fr-FR" sz="800" dirty="0"/>
          </a:p>
          <a:p>
            <a:endParaRPr lang="fr-FR" sz="800" dirty="0"/>
          </a:p>
        </p:txBody>
      </p:sp>
      <p:sp>
        <p:nvSpPr>
          <p:cNvPr id="111" name="Espace réservé du texte 53">
            <a:extLst>
              <a:ext uri="{FF2B5EF4-FFF2-40B4-BE49-F238E27FC236}">
                <a16:creationId xmlns:a16="http://schemas.microsoft.com/office/drawing/2014/main" id="{B3ED85C1-CAC8-B530-484A-7B1F9E00CDD0}"/>
              </a:ext>
            </a:extLst>
          </p:cNvPr>
          <p:cNvSpPr txBox="1">
            <a:spLocks/>
          </p:cNvSpPr>
          <p:nvPr/>
        </p:nvSpPr>
        <p:spPr>
          <a:xfrm>
            <a:off x="3344038" y="6508763"/>
            <a:ext cx="3508505" cy="232263"/>
          </a:xfrm>
          <a:prstGeom prst="rect">
            <a:avLst/>
          </a:prstGeom>
        </p:spPr>
        <p:txBody>
          <a:bodyPr vert="horz" lIns="91440" tIns="45720" rIns="91440" bIns="45720" rtlCol="0">
            <a:noAutofit/>
          </a:bodyPr>
          <a:lstStyle>
            <a:defPPr>
              <a:defRPr lang="fr-FR"/>
            </a:defPPr>
            <a:lvl1pPr marL="0" indent="0" algn="l" defTabSz="685800" rtl="0" eaLnBrk="1" latinLnBrk="0" hangingPunct="1">
              <a:lnSpc>
                <a:spcPct val="90000"/>
              </a:lnSpc>
              <a:spcBef>
                <a:spcPts val="750"/>
              </a:spcBef>
              <a:buFont typeface="Arial" panose="020B0604020202020204" pitchFamily="34" charset="0"/>
              <a:buNone/>
              <a:defRPr lang="fr-FR" sz="1000" b="0" kern="1200" cap="all" baseline="0">
                <a:solidFill>
                  <a:schemeClr val="tx1"/>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9pPr>
          </a:lstStyle>
          <a:p>
            <a:pPr algn="ctr"/>
            <a:r>
              <a:rPr lang="fr-FR" b="1" dirty="0"/>
              <a:t>Cadre – CAF de Paris (CNAF)</a:t>
            </a:r>
          </a:p>
          <a:p>
            <a:endParaRPr lang="fr-FR" b="1" dirty="0"/>
          </a:p>
        </p:txBody>
      </p:sp>
      <p:sp>
        <p:nvSpPr>
          <p:cNvPr id="112" name="Espace réservé du texte 55">
            <a:extLst>
              <a:ext uri="{FF2B5EF4-FFF2-40B4-BE49-F238E27FC236}">
                <a16:creationId xmlns:a16="http://schemas.microsoft.com/office/drawing/2014/main" id="{040DEBF3-D75F-9466-8ADC-B6B8D02A1581}"/>
              </a:ext>
            </a:extLst>
          </p:cNvPr>
          <p:cNvSpPr txBox="1">
            <a:spLocks/>
          </p:cNvSpPr>
          <p:nvPr/>
        </p:nvSpPr>
        <p:spPr>
          <a:xfrm>
            <a:off x="3281285" y="6740733"/>
            <a:ext cx="2255838" cy="165329"/>
          </a:xfrm>
          <a:prstGeom prst="rect">
            <a:avLst/>
          </a:prstGeom>
        </p:spPr>
        <p:txBody>
          <a:bodyPr vert="horz" lIns="91440" tIns="45720" rIns="91440" bIns="45720" rtlCol="0">
            <a:noAutofit/>
          </a:bodyPr>
          <a:lstStyle>
            <a:defPPr>
              <a:defRPr lang="fr-FR"/>
            </a:defPPr>
            <a:lvl1pPr marL="0" indent="0" algn="l" defTabSz="685800" rtl="0" eaLnBrk="1" latinLnBrk="0" hangingPunct="1">
              <a:lnSpc>
                <a:spcPct val="90000"/>
              </a:lnSpc>
              <a:spcBef>
                <a:spcPts val="750"/>
              </a:spcBef>
              <a:buFont typeface="Arial" panose="020B0604020202020204" pitchFamily="34" charset="0"/>
              <a:buNone/>
              <a:defRPr lang="fr-FR" sz="800" b="0" kern="1200">
                <a:solidFill>
                  <a:schemeClr val="tx1"/>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9pPr>
          </a:lstStyle>
          <a:p>
            <a:r>
              <a:rPr lang="fr-FR" sz="600" b="1" dirty="0"/>
              <a:t>09/2016 – 06/2018 </a:t>
            </a:r>
          </a:p>
        </p:txBody>
      </p:sp>
      <p:sp>
        <p:nvSpPr>
          <p:cNvPr id="113" name="ZoneTexte 112">
            <a:extLst>
              <a:ext uri="{FF2B5EF4-FFF2-40B4-BE49-F238E27FC236}">
                <a16:creationId xmlns:a16="http://schemas.microsoft.com/office/drawing/2014/main" id="{A3E64321-773F-43A2-A900-4CDA41352DD4}"/>
              </a:ext>
            </a:extLst>
          </p:cNvPr>
          <p:cNvSpPr txBox="1"/>
          <p:nvPr/>
        </p:nvSpPr>
        <p:spPr>
          <a:xfrm>
            <a:off x="3295329" y="6946395"/>
            <a:ext cx="3350160" cy="830997"/>
          </a:xfrm>
          <a:prstGeom prst="rect">
            <a:avLst/>
          </a:prstGeom>
          <a:noFill/>
        </p:spPr>
        <p:txBody>
          <a:bodyPr wrap="square">
            <a:spAutoFit/>
          </a:bodyPr>
          <a:lstStyle/>
          <a:p>
            <a:r>
              <a:rPr lang="fr-FR" sz="800" dirty="0"/>
              <a:t>Encadrement des interventions sociales sur plusieurs arrondissements parisiens </a:t>
            </a:r>
          </a:p>
          <a:p>
            <a:r>
              <a:rPr lang="fr-FR" sz="800" dirty="0"/>
              <a:t>Soutien à la Parentalité, Suivi des allocataires au RSA, offres décès, accès aux droits APL..</a:t>
            </a:r>
          </a:p>
          <a:p>
            <a:r>
              <a:rPr lang="fr-FR" sz="800" dirty="0"/>
              <a:t>Commission d’aide aux projets, Auditions des Allocataires, EPI, </a:t>
            </a:r>
          </a:p>
          <a:p>
            <a:r>
              <a:rPr lang="fr-FR" sz="800" dirty="0"/>
              <a:t>Pilote de la démarche CTG Convention Territoriale Globale, Partenariats…</a:t>
            </a:r>
          </a:p>
        </p:txBody>
      </p:sp>
      <p:sp>
        <p:nvSpPr>
          <p:cNvPr id="114" name="Espace réservé du texte 53">
            <a:extLst>
              <a:ext uri="{FF2B5EF4-FFF2-40B4-BE49-F238E27FC236}">
                <a16:creationId xmlns:a16="http://schemas.microsoft.com/office/drawing/2014/main" id="{1E56395B-DB9B-BF00-9F00-FAFE3D2F78A7}"/>
              </a:ext>
            </a:extLst>
          </p:cNvPr>
          <p:cNvSpPr txBox="1">
            <a:spLocks/>
          </p:cNvSpPr>
          <p:nvPr/>
        </p:nvSpPr>
        <p:spPr>
          <a:xfrm>
            <a:off x="3264781" y="7903211"/>
            <a:ext cx="3097399" cy="347014"/>
          </a:xfrm>
          <a:prstGeom prst="rect">
            <a:avLst/>
          </a:prstGeom>
        </p:spPr>
        <p:txBody>
          <a:bodyPr vert="horz" lIns="91440" tIns="45720" rIns="91440" bIns="45720" rtlCol="0">
            <a:noAutofit/>
          </a:bodyPr>
          <a:lstStyle>
            <a:defPPr>
              <a:defRPr lang="fr-FR"/>
            </a:defPPr>
            <a:lvl1pPr marL="0" indent="0" algn="l" defTabSz="685800" rtl="0" eaLnBrk="1" latinLnBrk="0" hangingPunct="1">
              <a:lnSpc>
                <a:spcPct val="90000"/>
              </a:lnSpc>
              <a:spcBef>
                <a:spcPts val="750"/>
              </a:spcBef>
              <a:buFont typeface="Arial" panose="020B0604020202020204" pitchFamily="34" charset="0"/>
              <a:buNone/>
              <a:defRPr lang="fr-FR" sz="1000" b="0" kern="1200" cap="all" baseline="0">
                <a:solidFill>
                  <a:schemeClr val="tx1"/>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9pPr>
          </a:lstStyle>
          <a:p>
            <a:pPr algn="ctr"/>
            <a:r>
              <a:rPr lang="fr-FR" b="1" dirty="0"/>
              <a:t>Cadre – Protection Judiciaire de la Jeunesse (DIRPJJ – Île-de-France/OM)</a:t>
            </a:r>
          </a:p>
        </p:txBody>
      </p:sp>
      <p:sp>
        <p:nvSpPr>
          <p:cNvPr id="115" name="Espace réservé du texte 55">
            <a:extLst>
              <a:ext uri="{FF2B5EF4-FFF2-40B4-BE49-F238E27FC236}">
                <a16:creationId xmlns:a16="http://schemas.microsoft.com/office/drawing/2014/main" id="{4DBAC9EE-BEC8-38AD-21E8-A6CBDD94FBEC}"/>
              </a:ext>
            </a:extLst>
          </p:cNvPr>
          <p:cNvSpPr txBox="1">
            <a:spLocks/>
          </p:cNvSpPr>
          <p:nvPr/>
        </p:nvSpPr>
        <p:spPr>
          <a:xfrm>
            <a:off x="3281285" y="8254226"/>
            <a:ext cx="2255838" cy="121275"/>
          </a:xfrm>
          <a:prstGeom prst="rect">
            <a:avLst/>
          </a:prstGeom>
        </p:spPr>
        <p:txBody>
          <a:bodyPr vert="horz" lIns="91440" tIns="45720" rIns="91440" bIns="45720" rtlCol="0">
            <a:noAutofit/>
          </a:bodyPr>
          <a:lstStyle>
            <a:defPPr>
              <a:defRPr lang="fr-FR"/>
            </a:defPPr>
            <a:lvl1pPr marL="0" indent="0" algn="l" defTabSz="685800" rtl="0" eaLnBrk="1" latinLnBrk="0" hangingPunct="1">
              <a:lnSpc>
                <a:spcPct val="90000"/>
              </a:lnSpc>
              <a:spcBef>
                <a:spcPts val="750"/>
              </a:spcBef>
              <a:buFont typeface="Arial" panose="020B0604020202020204" pitchFamily="34" charset="0"/>
              <a:buNone/>
              <a:defRPr lang="fr-FR" sz="800" b="0" kern="1200">
                <a:solidFill>
                  <a:schemeClr val="tx1"/>
                </a:solidFill>
                <a:latin typeface="+mn-lt"/>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lang="fr-FR" sz="1000" b="1"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lang="fr-FR" sz="1350" kern="1200">
                <a:solidFill>
                  <a:schemeClr val="tx1"/>
                </a:solidFill>
                <a:latin typeface="+mn-lt"/>
                <a:ea typeface="+mn-ea"/>
                <a:cs typeface="+mn-cs"/>
              </a:defRPr>
            </a:lvl9pPr>
          </a:lstStyle>
          <a:p>
            <a:r>
              <a:rPr lang="fr-FR" sz="600" b="1" dirty="0"/>
              <a:t>2012 – 2016 </a:t>
            </a:r>
          </a:p>
        </p:txBody>
      </p:sp>
      <p:sp>
        <p:nvSpPr>
          <p:cNvPr id="116" name="ZoneTexte 115">
            <a:extLst>
              <a:ext uri="{FF2B5EF4-FFF2-40B4-BE49-F238E27FC236}">
                <a16:creationId xmlns:a16="http://schemas.microsoft.com/office/drawing/2014/main" id="{323A4952-F7F8-7382-B632-8A99D56D189D}"/>
              </a:ext>
            </a:extLst>
          </p:cNvPr>
          <p:cNvSpPr txBox="1"/>
          <p:nvPr/>
        </p:nvSpPr>
        <p:spPr>
          <a:xfrm>
            <a:off x="3299233" y="8387449"/>
            <a:ext cx="3490558" cy="707886"/>
          </a:xfrm>
          <a:prstGeom prst="rect">
            <a:avLst/>
          </a:prstGeom>
          <a:noFill/>
        </p:spPr>
        <p:txBody>
          <a:bodyPr wrap="square">
            <a:spAutoFit/>
          </a:bodyPr>
          <a:lstStyle/>
          <a:p>
            <a:r>
              <a:rPr lang="fr-FR" sz="800" dirty="0"/>
              <a:t>Responsable d’Unité Educative (CEF Centre Educatif Fermé 91 ; EPEI Etablissement de Placement Educatif et d’Insertion 91</a:t>
            </a:r>
          </a:p>
          <a:p>
            <a:r>
              <a:rPr lang="fr-FR" sz="800" dirty="0"/>
              <a:t>Conseiller Technique en Direction Territorial 93…</a:t>
            </a:r>
          </a:p>
          <a:p>
            <a:r>
              <a:rPr lang="fr-FR" sz="800" dirty="0"/>
              <a:t>Management des équipes pluridisciplinaires, </a:t>
            </a:r>
          </a:p>
          <a:p>
            <a:r>
              <a:rPr lang="fr-FR" sz="800" dirty="0"/>
              <a:t>Suivi des jeunes sous-mains de justice, Partenariats, Insertion, </a:t>
            </a:r>
          </a:p>
        </p:txBody>
      </p:sp>
    </p:spTree>
    <p:extLst>
      <p:ext uri="{BB962C8B-B14F-4D97-AF65-F5344CB8AC3E}">
        <p14:creationId xmlns:p14="http://schemas.microsoft.com/office/powerpoint/2010/main" val="1945325877"/>
      </p:ext>
    </p:extLst>
  </p:cSld>
  <p:clrMapOvr>
    <a:masterClrMapping/>
  </p:clrMapOvr>
</p:sld>
</file>

<file path=ppt/theme/theme1.xml><?xml version="1.0" encoding="utf-8"?>
<a:theme xmlns:a="http://schemas.openxmlformats.org/drawingml/2006/main" name="Thème Office">
  <a:themeElements>
    <a:clrScheme name="Custom 3">
      <a:dk1>
        <a:srgbClr val="000000"/>
      </a:dk1>
      <a:lt1>
        <a:srgbClr val="FFFFFF"/>
      </a:lt1>
      <a:dk2>
        <a:srgbClr val="0073E6"/>
      </a:dk2>
      <a:lt2>
        <a:srgbClr val="ECECEC"/>
      </a:lt2>
      <a:accent1>
        <a:srgbClr val="4253B3"/>
      </a:accent1>
      <a:accent2>
        <a:srgbClr val="9C93FF"/>
      </a:accent2>
      <a:accent3>
        <a:srgbClr val="AD547C"/>
      </a:accent3>
      <a:accent4>
        <a:srgbClr val="934DA5"/>
      </a:accent4>
      <a:accent5>
        <a:srgbClr val="6E50B4"/>
      </a:accent5>
      <a:accent6>
        <a:srgbClr val="4F5BB7"/>
      </a:accent6>
      <a:hlink>
        <a:srgbClr val="F83837"/>
      </a:hlink>
      <a:folHlink>
        <a:srgbClr val="58ACF6"/>
      </a:folHlink>
    </a:clrScheme>
    <a:fontScheme name="Custom 31">
      <a:majorFont>
        <a:latin typeface="Georgia"/>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71027066_TF45475735_Win32.potx" id="{9891AF56-5A28-4586-9CD8-7BB07FD2E7F4}" vid="{837AF3E0-5B8D-4B3B-BEDB-93C1C74DBCB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Cv classique</Template>
  <TotalTime>378</TotalTime>
  <Words>690</Words>
  <Application>Microsoft Office PowerPoint</Application>
  <PresentationFormat>Format US (216 x 279 mm)</PresentationFormat>
  <Paragraphs>68</Paragraphs>
  <Slides>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vt:i4>
      </vt:variant>
    </vt:vector>
  </HeadingPairs>
  <TitlesOfParts>
    <vt:vector size="8" baseType="lpstr">
      <vt:lpstr>Arial</vt:lpstr>
      <vt:lpstr>Calibri</vt:lpstr>
      <vt:lpstr>Franklin Gothic Book</vt:lpstr>
      <vt:lpstr>Georgia</vt:lpstr>
      <vt:lpstr>Times New Roman</vt:lpstr>
      <vt:lpstr>Wingdings</vt:lpstr>
      <vt:lpstr>Thème Office</vt:lpstr>
      <vt:lpstr>M. DIENG Ibrahima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IBRAHIMA DIENG</dc:creator>
  <cp:lastModifiedBy>IBRAHIMA DIENG</cp:lastModifiedBy>
  <cp:revision>1</cp:revision>
  <dcterms:created xsi:type="dcterms:W3CDTF">2025-10-27T12:59:34Z</dcterms:created>
  <dcterms:modified xsi:type="dcterms:W3CDTF">2025-10-27T19:18:19Z</dcterms:modified>
</cp:coreProperties>
</file>