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1953" r:id="rId2"/>
  </p:sldIdLst>
  <p:sldSz cx="6858000" cy="9144000" type="screen4x3"/>
  <p:notesSz cx="6188075" cy="93202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F2F2"/>
    <a:srgbClr val="385487"/>
    <a:srgbClr val="002060"/>
    <a:srgbClr val="7DD957"/>
    <a:srgbClr val="E8BFAE"/>
    <a:srgbClr val="C1FF72"/>
    <a:srgbClr val="313A52"/>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27027" autoAdjust="0"/>
  </p:normalViewPr>
  <p:slideViewPr>
    <p:cSldViewPr snapToGrid="0">
      <p:cViewPr>
        <p:scale>
          <a:sx n="93" d="100"/>
          <a:sy n="93" d="100"/>
        </p:scale>
        <p:origin x="2748" y="66"/>
      </p:cViewPr>
      <p:guideLst/>
    </p:cSldViewPr>
  </p:slideViewPr>
  <p:notesTextViewPr>
    <p:cViewPr>
      <p:scale>
        <a:sx n="3" d="2"/>
        <a:sy n="3" d="2"/>
      </p:scale>
      <p:origin x="0" y="-1098"/>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681499" cy="467629"/>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505144" y="0"/>
            <a:ext cx="2681499" cy="467629"/>
          </a:xfrm>
          <a:prstGeom prst="rect">
            <a:avLst/>
          </a:prstGeom>
        </p:spPr>
        <p:txBody>
          <a:bodyPr vert="horz" lIns="91440" tIns="45720" rIns="91440" bIns="45720" rtlCol="0"/>
          <a:lstStyle>
            <a:lvl1pPr algn="r">
              <a:defRPr sz="1200"/>
            </a:lvl1pPr>
          </a:lstStyle>
          <a:p>
            <a:fld id="{069DB8F1-28DE-4E3A-AC37-AC9F1FBF9B13}" type="datetimeFigureOut">
              <a:rPr lang="fr-FR" smtClean="0"/>
              <a:t>24/09/2025</a:t>
            </a:fld>
            <a:endParaRPr lang="fr-FR" dirty="0"/>
          </a:p>
        </p:txBody>
      </p:sp>
      <p:sp>
        <p:nvSpPr>
          <p:cNvPr id="4" name="Espace réservé de l'image des diapositives 3"/>
          <p:cNvSpPr>
            <a:spLocks noGrp="1" noRot="1" noChangeAspect="1"/>
          </p:cNvSpPr>
          <p:nvPr>
            <p:ph type="sldImg" idx="2"/>
          </p:nvPr>
        </p:nvSpPr>
        <p:spPr>
          <a:xfrm>
            <a:off x="1916113" y="1165225"/>
            <a:ext cx="2355850" cy="3144838"/>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notes 4"/>
          <p:cNvSpPr>
            <a:spLocks noGrp="1"/>
          </p:cNvSpPr>
          <p:nvPr>
            <p:ph type="body" sz="quarter" idx="3"/>
          </p:nvPr>
        </p:nvSpPr>
        <p:spPr>
          <a:xfrm>
            <a:off x="618808" y="4485352"/>
            <a:ext cx="4950460" cy="366983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852585"/>
            <a:ext cx="2681499" cy="467628"/>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505144" y="8852585"/>
            <a:ext cx="2681499" cy="467628"/>
          </a:xfrm>
          <a:prstGeom prst="rect">
            <a:avLst/>
          </a:prstGeom>
        </p:spPr>
        <p:txBody>
          <a:bodyPr vert="horz" lIns="91440" tIns="45720" rIns="91440" bIns="45720" rtlCol="0" anchor="b"/>
          <a:lstStyle>
            <a:lvl1pPr algn="r">
              <a:defRPr sz="1200"/>
            </a:lvl1pPr>
          </a:lstStyle>
          <a:p>
            <a:fld id="{A8082BE5-5CE3-461D-8168-9A317CA51B29}" type="slidenum">
              <a:rPr lang="fr-FR" smtClean="0"/>
              <a:t>‹N°›</a:t>
            </a:fld>
            <a:endParaRPr lang="fr-FR" dirty="0"/>
          </a:p>
        </p:txBody>
      </p:sp>
    </p:spTree>
    <p:extLst>
      <p:ext uri="{BB962C8B-B14F-4D97-AF65-F5344CB8AC3E}">
        <p14:creationId xmlns:p14="http://schemas.microsoft.com/office/powerpoint/2010/main" val="3904592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0" i="0" kern="1200" dirty="0">
                <a:solidFill>
                  <a:schemeClr val="tx1"/>
                </a:solidFill>
                <a:effectLst/>
                <a:latin typeface="+mn-lt"/>
                <a:ea typeface="+mn-ea"/>
                <a:cs typeface="+mn-cs"/>
              </a:rPr>
              <a:t>Employé polyvalent, plus de 15 ans d’expérience en industrie, maintenance et services. Solide expertise sur sites exigeants, capacité d’adaptation reconnue et efficacité opérationnelle démontrée dans des missions variées : accueil, production, maintenance, logistique. Rigueur, esprit d’équipe et sens pratique au service de la performance quotidienne. »</a:t>
            </a:r>
          </a:p>
          <a:p>
            <a:endParaRPr lang="fr-FR"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Employé polyvalent avec plus de 15 ans d’expérience dans l’industrie, la maintenance et les services. Reconnu pour ma capacité d’adaptation, mon sens de l’organisation, mon esprit d’équipe et ma rigueur. Habitué à évoluer dans des environnements exigeants (automobile, production, accueil clients) et à gérer des fonctions variées : accueil et conseil client, gestion de caisse, mise en rayon, entretien, logistique et maintenance. Réactif et efficace dans la gestion de l’activité quotidienne, avec une bonne gestion du stress. »</a:t>
            </a:r>
            <a:endParaRPr lang="fr-FR" sz="700" b="1" dirty="0">
              <a:latin typeface="Calibri" panose="020F0502020204030204" pitchFamily="34" charset="0"/>
              <a:ea typeface="Calibri" panose="020F0502020204030204" pitchFamily="34" charset="0"/>
              <a:cs typeface="Calibri" panose="020F0502020204030204" pitchFamily="34" charset="0"/>
            </a:endParaRPr>
          </a:p>
          <a:p>
            <a:endParaRPr lang="fr-FR" dirty="0"/>
          </a:p>
          <a:p>
            <a:r>
              <a:rPr lang="fr-FR" dirty="0"/>
              <a:t>Maintenance et électricité</a:t>
            </a:r>
          </a:p>
          <a:p>
            <a:r>
              <a:rPr lang="fr-FR" dirty="0"/>
              <a:t>Production et logistique</a:t>
            </a:r>
          </a:p>
          <a:p>
            <a:r>
              <a:rPr lang="fr-FR" dirty="0"/>
              <a:t>Accueil et relation client</a:t>
            </a:r>
          </a:p>
          <a:p>
            <a:r>
              <a:rPr lang="fr-FR" dirty="0"/>
              <a:t>Autonomie &amp; travail en équipe</a:t>
            </a:r>
          </a:p>
          <a:p>
            <a:r>
              <a:rPr lang="fr-FR" dirty="0"/>
              <a:t>Gestion des priorités</a:t>
            </a:r>
          </a:p>
          <a:p>
            <a:endParaRPr lang="fr-FR" dirty="0"/>
          </a:p>
        </p:txBody>
      </p:sp>
      <p:sp>
        <p:nvSpPr>
          <p:cNvPr id="4" name="Espace réservé du numéro de diapositive 3"/>
          <p:cNvSpPr>
            <a:spLocks noGrp="1"/>
          </p:cNvSpPr>
          <p:nvPr>
            <p:ph type="sldNum" sz="quarter" idx="5"/>
          </p:nvPr>
        </p:nvSpPr>
        <p:spPr/>
        <p:txBody>
          <a:bodyPr/>
          <a:lstStyle/>
          <a:p>
            <a:fld id="{A8082BE5-5CE3-461D-8168-9A317CA51B29}" type="slidenum">
              <a:rPr lang="fr-FR" smtClean="0"/>
              <a:t>1</a:t>
            </a:fld>
            <a:endParaRPr lang="fr-FR" dirty="0"/>
          </a:p>
        </p:txBody>
      </p:sp>
    </p:spTree>
    <p:extLst>
      <p:ext uri="{BB962C8B-B14F-4D97-AF65-F5344CB8AC3E}">
        <p14:creationId xmlns:p14="http://schemas.microsoft.com/office/powerpoint/2010/main" val="254898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EF74BF05-6FE8-4D1A-A9AE-4F3A5E7CFB64}" type="datetimeFigureOut">
              <a:rPr lang="fr-FR" smtClean="0"/>
              <a:t>24/09/2025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CF6A098F-FEC6-4110-BCED-4E83E1489D9B}" type="slidenum">
              <a:rPr lang="fr-FR" smtClean="0"/>
              <a:t>‹N°›</a:t>
            </a:fld>
            <a:endParaRPr lang="fr-FR" dirty="0"/>
          </a:p>
        </p:txBody>
      </p:sp>
    </p:spTree>
    <p:extLst>
      <p:ext uri="{BB962C8B-B14F-4D97-AF65-F5344CB8AC3E}">
        <p14:creationId xmlns:p14="http://schemas.microsoft.com/office/powerpoint/2010/main" val="2624058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F74BF05-6FE8-4D1A-A9AE-4F3A5E7CFB64}" type="datetimeFigureOut">
              <a:rPr lang="fr-FR" smtClean="0"/>
              <a:t>24/09/2025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CF6A098F-FEC6-4110-BCED-4E83E1489D9B}" type="slidenum">
              <a:rPr lang="fr-FR" smtClean="0"/>
              <a:t>‹N°›</a:t>
            </a:fld>
            <a:endParaRPr lang="fr-FR" dirty="0"/>
          </a:p>
        </p:txBody>
      </p:sp>
    </p:spTree>
    <p:extLst>
      <p:ext uri="{BB962C8B-B14F-4D97-AF65-F5344CB8AC3E}">
        <p14:creationId xmlns:p14="http://schemas.microsoft.com/office/powerpoint/2010/main" val="1836929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F74BF05-6FE8-4D1A-A9AE-4F3A5E7CFB64}" type="datetimeFigureOut">
              <a:rPr lang="fr-FR" smtClean="0"/>
              <a:t>24/09/2025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CF6A098F-FEC6-4110-BCED-4E83E1489D9B}" type="slidenum">
              <a:rPr lang="fr-FR" smtClean="0"/>
              <a:t>‹N°›</a:t>
            </a:fld>
            <a:endParaRPr lang="fr-FR" dirty="0"/>
          </a:p>
        </p:txBody>
      </p:sp>
    </p:spTree>
    <p:extLst>
      <p:ext uri="{BB962C8B-B14F-4D97-AF65-F5344CB8AC3E}">
        <p14:creationId xmlns:p14="http://schemas.microsoft.com/office/powerpoint/2010/main" val="34362770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9/24/2025</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dirty="0"/>
          </a:p>
        </p:txBody>
      </p:sp>
    </p:spTree>
    <p:extLst>
      <p:ext uri="{BB962C8B-B14F-4D97-AF65-F5344CB8AC3E}">
        <p14:creationId xmlns:p14="http://schemas.microsoft.com/office/powerpoint/2010/main" val="3626035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F74BF05-6FE8-4D1A-A9AE-4F3A5E7CFB64}" type="datetimeFigureOut">
              <a:rPr lang="fr-FR" smtClean="0"/>
              <a:t>24/09/2025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CF6A098F-FEC6-4110-BCED-4E83E1489D9B}" type="slidenum">
              <a:rPr lang="fr-FR" smtClean="0"/>
              <a:t>‹N°›</a:t>
            </a:fld>
            <a:endParaRPr lang="fr-FR" dirty="0"/>
          </a:p>
        </p:txBody>
      </p:sp>
    </p:spTree>
    <p:extLst>
      <p:ext uri="{BB962C8B-B14F-4D97-AF65-F5344CB8AC3E}">
        <p14:creationId xmlns:p14="http://schemas.microsoft.com/office/powerpoint/2010/main" val="4212643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F74BF05-6FE8-4D1A-A9AE-4F3A5E7CFB64}" type="datetimeFigureOut">
              <a:rPr lang="fr-FR" smtClean="0"/>
              <a:t>24/09/2025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CF6A098F-FEC6-4110-BCED-4E83E1489D9B}" type="slidenum">
              <a:rPr lang="fr-FR" smtClean="0"/>
              <a:t>‹N°›</a:t>
            </a:fld>
            <a:endParaRPr lang="fr-FR" dirty="0"/>
          </a:p>
        </p:txBody>
      </p:sp>
    </p:spTree>
    <p:extLst>
      <p:ext uri="{BB962C8B-B14F-4D97-AF65-F5344CB8AC3E}">
        <p14:creationId xmlns:p14="http://schemas.microsoft.com/office/powerpoint/2010/main" val="618882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F74BF05-6FE8-4D1A-A9AE-4F3A5E7CFB64}" type="datetimeFigureOut">
              <a:rPr lang="fr-FR" smtClean="0"/>
              <a:t>24/09/2025</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CF6A098F-FEC6-4110-BCED-4E83E1489D9B}" type="slidenum">
              <a:rPr lang="fr-FR" smtClean="0"/>
              <a:t>‹N°›</a:t>
            </a:fld>
            <a:endParaRPr lang="fr-FR" dirty="0"/>
          </a:p>
        </p:txBody>
      </p:sp>
    </p:spTree>
    <p:extLst>
      <p:ext uri="{BB962C8B-B14F-4D97-AF65-F5344CB8AC3E}">
        <p14:creationId xmlns:p14="http://schemas.microsoft.com/office/powerpoint/2010/main" val="1629124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4" name="Content Placeholder 3"/>
          <p:cNvSpPr>
            <a:spLocks noGrp="1"/>
          </p:cNvSpPr>
          <p:nvPr>
            <p:ph sz="half" idx="2"/>
          </p:nvPr>
        </p:nvSpPr>
        <p:spPr>
          <a:xfrm>
            <a:off x="472381" y="3340100"/>
            <a:ext cx="2901255" cy="491278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6" name="Content Placeholder 5"/>
          <p:cNvSpPr>
            <a:spLocks noGrp="1"/>
          </p:cNvSpPr>
          <p:nvPr>
            <p:ph sz="quarter" idx="4"/>
          </p:nvPr>
        </p:nvSpPr>
        <p:spPr>
          <a:xfrm>
            <a:off x="3471863" y="3340100"/>
            <a:ext cx="2915543" cy="491278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F74BF05-6FE8-4D1A-A9AE-4F3A5E7CFB64}" type="datetimeFigureOut">
              <a:rPr lang="fr-FR" smtClean="0"/>
              <a:t>24/09/2025</a:t>
            </a:fld>
            <a:endParaRPr lang="fr-FR" dirty="0"/>
          </a:p>
        </p:txBody>
      </p:sp>
      <p:sp>
        <p:nvSpPr>
          <p:cNvPr id="8" name="Footer Placeholder 7"/>
          <p:cNvSpPr>
            <a:spLocks noGrp="1"/>
          </p:cNvSpPr>
          <p:nvPr>
            <p:ph type="ftr" sz="quarter" idx="11"/>
          </p:nvPr>
        </p:nvSpPr>
        <p:spPr/>
        <p:txBody>
          <a:bodyPr/>
          <a:lstStyle/>
          <a:p>
            <a:endParaRPr lang="fr-FR" dirty="0"/>
          </a:p>
        </p:txBody>
      </p:sp>
      <p:sp>
        <p:nvSpPr>
          <p:cNvPr id="9" name="Slide Number Placeholder 8"/>
          <p:cNvSpPr>
            <a:spLocks noGrp="1"/>
          </p:cNvSpPr>
          <p:nvPr>
            <p:ph type="sldNum" sz="quarter" idx="12"/>
          </p:nvPr>
        </p:nvSpPr>
        <p:spPr/>
        <p:txBody>
          <a:bodyPr/>
          <a:lstStyle/>
          <a:p>
            <a:fld id="{CF6A098F-FEC6-4110-BCED-4E83E1489D9B}" type="slidenum">
              <a:rPr lang="fr-FR" smtClean="0"/>
              <a:t>‹N°›</a:t>
            </a:fld>
            <a:endParaRPr lang="fr-FR" dirty="0"/>
          </a:p>
        </p:txBody>
      </p:sp>
    </p:spTree>
    <p:extLst>
      <p:ext uri="{BB962C8B-B14F-4D97-AF65-F5344CB8AC3E}">
        <p14:creationId xmlns:p14="http://schemas.microsoft.com/office/powerpoint/2010/main" val="16131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F74BF05-6FE8-4D1A-A9AE-4F3A5E7CFB64}" type="datetimeFigureOut">
              <a:rPr lang="fr-FR" smtClean="0"/>
              <a:t>24/09/2025</a:t>
            </a:fld>
            <a:endParaRPr lang="fr-FR" dirty="0"/>
          </a:p>
        </p:txBody>
      </p:sp>
      <p:sp>
        <p:nvSpPr>
          <p:cNvPr id="4" name="Footer Placeholder 3"/>
          <p:cNvSpPr>
            <a:spLocks noGrp="1"/>
          </p:cNvSpPr>
          <p:nvPr>
            <p:ph type="ftr" sz="quarter" idx="11"/>
          </p:nvPr>
        </p:nvSpPr>
        <p:spPr/>
        <p:txBody>
          <a:bodyPr/>
          <a:lstStyle/>
          <a:p>
            <a:endParaRPr lang="fr-FR" dirty="0"/>
          </a:p>
        </p:txBody>
      </p:sp>
      <p:sp>
        <p:nvSpPr>
          <p:cNvPr id="5" name="Slide Number Placeholder 4"/>
          <p:cNvSpPr>
            <a:spLocks noGrp="1"/>
          </p:cNvSpPr>
          <p:nvPr>
            <p:ph type="sldNum" sz="quarter" idx="12"/>
          </p:nvPr>
        </p:nvSpPr>
        <p:spPr/>
        <p:txBody>
          <a:bodyPr/>
          <a:lstStyle/>
          <a:p>
            <a:fld id="{CF6A098F-FEC6-4110-BCED-4E83E1489D9B}" type="slidenum">
              <a:rPr lang="fr-FR" smtClean="0"/>
              <a:t>‹N°›</a:t>
            </a:fld>
            <a:endParaRPr lang="fr-FR" dirty="0"/>
          </a:p>
        </p:txBody>
      </p:sp>
    </p:spTree>
    <p:extLst>
      <p:ext uri="{BB962C8B-B14F-4D97-AF65-F5344CB8AC3E}">
        <p14:creationId xmlns:p14="http://schemas.microsoft.com/office/powerpoint/2010/main" val="669769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74BF05-6FE8-4D1A-A9AE-4F3A5E7CFB64}" type="datetimeFigureOut">
              <a:rPr lang="fr-FR" smtClean="0"/>
              <a:t>24/09/2025</a:t>
            </a:fld>
            <a:endParaRPr lang="fr-FR" dirty="0"/>
          </a:p>
        </p:txBody>
      </p:sp>
      <p:sp>
        <p:nvSpPr>
          <p:cNvPr id="3" name="Footer Placeholder 2"/>
          <p:cNvSpPr>
            <a:spLocks noGrp="1"/>
          </p:cNvSpPr>
          <p:nvPr>
            <p:ph type="ftr" sz="quarter" idx="11"/>
          </p:nvPr>
        </p:nvSpPr>
        <p:spPr/>
        <p:txBody>
          <a:bodyPr/>
          <a:lstStyle/>
          <a:p>
            <a:endParaRPr lang="fr-FR" dirty="0"/>
          </a:p>
        </p:txBody>
      </p:sp>
      <p:sp>
        <p:nvSpPr>
          <p:cNvPr id="4" name="Slide Number Placeholder 3"/>
          <p:cNvSpPr>
            <a:spLocks noGrp="1"/>
          </p:cNvSpPr>
          <p:nvPr>
            <p:ph type="sldNum" sz="quarter" idx="12"/>
          </p:nvPr>
        </p:nvSpPr>
        <p:spPr/>
        <p:txBody>
          <a:bodyPr/>
          <a:lstStyle/>
          <a:p>
            <a:fld id="{CF6A098F-FEC6-4110-BCED-4E83E1489D9B}" type="slidenum">
              <a:rPr lang="fr-FR" smtClean="0"/>
              <a:t>‹N°›</a:t>
            </a:fld>
            <a:endParaRPr lang="fr-FR" dirty="0"/>
          </a:p>
        </p:txBody>
      </p:sp>
    </p:spTree>
    <p:extLst>
      <p:ext uri="{BB962C8B-B14F-4D97-AF65-F5344CB8AC3E}">
        <p14:creationId xmlns:p14="http://schemas.microsoft.com/office/powerpoint/2010/main" val="3946726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EF74BF05-6FE8-4D1A-A9AE-4F3A5E7CFB64}" type="datetimeFigureOut">
              <a:rPr lang="fr-FR" smtClean="0"/>
              <a:t>24/09/2025</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CF6A098F-FEC6-4110-BCED-4E83E1489D9B}" type="slidenum">
              <a:rPr lang="fr-FR" smtClean="0"/>
              <a:t>‹N°›</a:t>
            </a:fld>
            <a:endParaRPr lang="fr-FR" dirty="0"/>
          </a:p>
        </p:txBody>
      </p:sp>
    </p:spTree>
    <p:extLst>
      <p:ext uri="{BB962C8B-B14F-4D97-AF65-F5344CB8AC3E}">
        <p14:creationId xmlns:p14="http://schemas.microsoft.com/office/powerpoint/2010/main" val="2286293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dirty="0"/>
              <a:t>Cliquez sur l'icône pour ajouter une image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EF74BF05-6FE8-4D1A-A9AE-4F3A5E7CFB64}" type="datetimeFigureOut">
              <a:rPr lang="fr-FR" smtClean="0"/>
              <a:t>24/09/2025</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CF6A098F-FEC6-4110-BCED-4E83E1489D9B}" type="slidenum">
              <a:rPr lang="fr-FR" smtClean="0"/>
              <a:t>‹N°›</a:t>
            </a:fld>
            <a:endParaRPr lang="fr-FR" dirty="0"/>
          </a:p>
        </p:txBody>
      </p:sp>
    </p:spTree>
    <p:extLst>
      <p:ext uri="{BB962C8B-B14F-4D97-AF65-F5344CB8AC3E}">
        <p14:creationId xmlns:p14="http://schemas.microsoft.com/office/powerpoint/2010/main" val="1479765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EF74BF05-6FE8-4D1A-A9AE-4F3A5E7CFB64}" type="datetimeFigureOut">
              <a:rPr lang="fr-FR" smtClean="0"/>
              <a:t>24/09/2025</a:t>
            </a:fld>
            <a:endParaRPr lang="fr-FR"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CF6A098F-FEC6-4110-BCED-4E83E1489D9B}" type="slidenum">
              <a:rPr lang="fr-FR" smtClean="0"/>
              <a:t>‹N°›</a:t>
            </a:fld>
            <a:endParaRPr lang="fr-FR" dirty="0"/>
          </a:p>
        </p:txBody>
      </p:sp>
    </p:spTree>
    <p:extLst>
      <p:ext uri="{BB962C8B-B14F-4D97-AF65-F5344CB8AC3E}">
        <p14:creationId xmlns:p14="http://schemas.microsoft.com/office/powerpoint/2010/main" val="38538150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55F5DC9B-0984-E024-6643-5CBEB70525B1}"/>
              </a:ext>
            </a:extLst>
          </p:cNvPr>
          <p:cNvSpPr txBox="1"/>
          <p:nvPr/>
        </p:nvSpPr>
        <p:spPr>
          <a:xfrm>
            <a:off x="2956055" y="164703"/>
            <a:ext cx="3181506" cy="523220"/>
          </a:xfrm>
          <a:prstGeom prst="rect">
            <a:avLst/>
          </a:prstGeom>
          <a:noFill/>
        </p:spPr>
        <p:txBody>
          <a:bodyPr wrap="square" rtlCol="0">
            <a:spAutoFit/>
          </a:bodyPr>
          <a:lstStyle/>
          <a:p>
            <a:r>
              <a:rPr lang="fr-FR" sz="2800" b="1" dirty="0"/>
              <a:t>Employé Polyvalent</a:t>
            </a:r>
          </a:p>
        </p:txBody>
      </p:sp>
      <p:sp>
        <p:nvSpPr>
          <p:cNvPr id="11" name="ZoneTexte 10">
            <a:extLst>
              <a:ext uri="{FF2B5EF4-FFF2-40B4-BE49-F238E27FC236}">
                <a16:creationId xmlns:a16="http://schemas.microsoft.com/office/drawing/2014/main" id="{25D57FE3-682D-B97C-0021-F6ED34E86951}"/>
              </a:ext>
            </a:extLst>
          </p:cNvPr>
          <p:cNvSpPr txBox="1"/>
          <p:nvPr/>
        </p:nvSpPr>
        <p:spPr>
          <a:xfrm>
            <a:off x="2965107" y="1042519"/>
            <a:ext cx="3478766" cy="1774845"/>
          </a:xfrm>
          <a:prstGeom prst="rect">
            <a:avLst/>
          </a:prstGeom>
          <a:noFill/>
          <a:ln>
            <a:noFill/>
          </a:ln>
        </p:spPr>
        <p:txBody>
          <a:bodyPr wrap="square" rtlCol="0">
            <a:spAutoFit/>
          </a:bodyPr>
          <a:lstStyle/>
          <a:p>
            <a:pPr marL="171450" indent="-171450">
              <a:spcBef>
                <a:spcPts val="300"/>
              </a:spcBef>
              <a:buFont typeface="Arial" panose="020B0604020202020204" pitchFamily="34" charset="0"/>
              <a:buChar char="•"/>
            </a:pPr>
            <a:r>
              <a:rPr lang="fr-FR" sz="1200" dirty="0"/>
              <a:t>Plus de 15 ans d’expérience en industrie, maintenance et services</a:t>
            </a:r>
          </a:p>
          <a:p>
            <a:pPr marL="171450" indent="-171450" algn="just">
              <a:spcBef>
                <a:spcPts val="400"/>
              </a:spcBef>
              <a:buFont typeface="Arial" panose="020B0604020202020204" pitchFamily="34" charset="0"/>
              <a:buChar char="•"/>
            </a:pPr>
            <a:r>
              <a:rPr lang="fr-FR" sz="1200" dirty="0"/>
              <a:t>Solide expertise sur sites exigeants en sécurité</a:t>
            </a:r>
          </a:p>
          <a:p>
            <a:pPr marL="171450" indent="-171450" algn="just">
              <a:spcBef>
                <a:spcPts val="400"/>
              </a:spcBef>
              <a:buFont typeface="Arial" panose="020B0604020202020204" pitchFamily="34" charset="0"/>
              <a:buChar char="•"/>
            </a:pPr>
            <a:r>
              <a:rPr lang="fr-FR" sz="1200" dirty="0"/>
              <a:t>Capacité d’adaptation reconnue</a:t>
            </a:r>
          </a:p>
          <a:p>
            <a:pPr marL="171450" indent="-171450" algn="just">
              <a:spcBef>
                <a:spcPts val="400"/>
              </a:spcBef>
              <a:buFont typeface="Arial" panose="020B0604020202020204" pitchFamily="34" charset="0"/>
              <a:buChar char="•"/>
            </a:pPr>
            <a:r>
              <a:rPr lang="fr-FR" sz="1200" dirty="0"/>
              <a:t>Efficacité opérationnelle démontrée en accueil, production, maintenance, logistique, électricité</a:t>
            </a:r>
          </a:p>
          <a:p>
            <a:pPr marL="171450" indent="-171450" algn="just">
              <a:spcBef>
                <a:spcPts val="400"/>
              </a:spcBef>
              <a:buFont typeface="Arial" panose="020B0604020202020204" pitchFamily="34" charset="0"/>
              <a:buChar char="•"/>
            </a:pPr>
            <a:r>
              <a:rPr lang="fr-FR" sz="1200" dirty="0"/>
              <a:t>Rigueur, esprit d’équipe et sens pratique au service de la performance quotidienne</a:t>
            </a:r>
          </a:p>
        </p:txBody>
      </p:sp>
      <p:sp>
        <p:nvSpPr>
          <p:cNvPr id="7" name="ZoneTexte 6">
            <a:extLst>
              <a:ext uri="{FF2B5EF4-FFF2-40B4-BE49-F238E27FC236}">
                <a16:creationId xmlns:a16="http://schemas.microsoft.com/office/drawing/2014/main" id="{A15EECD9-E3D5-4D68-B1AD-67C50A0EA4A0}"/>
              </a:ext>
            </a:extLst>
          </p:cNvPr>
          <p:cNvSpPr txBox="1"/>
          <p:nvPr/>
        </p:nvSpPr>
        <p:spPr>
          <a:xfrm>
            <a:off x="170090" y="237800"/>
            <a:ext cx="2518669" cy="377026"/>
          </a:xfrm>
          <a:prstGeom prst="rect">
            <a:avLst/>
          </a:prstGeom>
          <a:noFill/>
        </p:spPr>
        <p:txBody>
          <a:bodyPr wrap="square" rtlCol="0">
            <a:spAutoFit/>
          </a:bodyPr>
          <a:lstStyle/>
          <a:p>
            <a:pPr algn="ctr"/>
            <a:r>
              <a:rPr lang="fr-FR" sz="1850" dirty="0"/>
              <a:t>Abdelkader </a:t>
            </a:r>
            <a:r>
              <a:rPr lang="fr-FR" sz="1850" b="1" dirty="0"/>
              <a:t>BOUKHANA</a:t>
            </a:r>
            <a:endParaRPr lang="fr-FR" sz="1850" dirty="0"/>
          </a:p>
        </p:txBody>
      </p:sp>
      <p:sp>
        <p:nvSpPr>
          <p:cNvPr id="9" name="ZoneTexte 8">
            <a:extLst>
              <a:ext uri="{FF2B5EF4-FFF2-40B4-BE49-F238E27FC236}">
                <a16:creationId xmlns:a16="http://schemas.microsoft.com/office/drawing/2014/main" id="{BD08CFC6-E3BC-4DEC-B60A-30C42B2519EB}"/>
              </a:ext>
            </a:extLst>
          </p:cNvPr>
          <p:cNvSpPr txBox="1"/>
          <p:nvPr/>
        </p:nvSpPr>
        <p:spPr>
          <a:xfrm>
            <a:off x="192259" y="799755"/>
            <a:ext cx="2466535" cy="8889613"/>
          </a:xfrm>
          <a:prstGeom prst="rect">
            <a:avLst/>
          </a:prstGeom>
          <a:noFill/>
        </p:spPr>
        <p:txBody>
          <a:bodyPr wrap="square" rtlCol="0">
            <a:spAutoFit/>
          </a:bodyPr>
          <a:lstStyle/>
          <a:p>
            <a:endParaRPr lang="fr-FR" sz="300" dirty="0"/>
          </a:p>
          <a:p>
            <a:r>
              <a:rPr lang="fr-FR" sz="1200" dirty="0"/>
              <a:t>07 63 73 01 83</a:t>
            </a:r>
          </a:p>
          <a:p>
            <a:pPr>
              <a:spcBef>
                <a:spcPts val="200"/>
              </a:spcBef>
            </a:pPr>
            <a:r>
              <a:rPr lang="fr-FR" sz="1200" dirty="0"/>
              <a:t>boukhanabdelkader@gmail.com</a:t>
            </a:r>
          </a:p>
          <a:p>
            <a:pPr>
              <a:spcBef>
                <a:spcPts val="200"/>
              </a:spcBef>
            </a:pPr>
            <a:r>
              <a:rPr lang="fr-FR" sz="1200" dirty="0"/>
              <a:t>Pontault-Combault (77)</a:t>
            </a:r>
          </a:p>
          <a:p>
            <a:pPr>
              <a:spcBef>
                <a:spcPts val="200"/>
              </a:spcBef>
            </a:pPr>
            <a:r>
              <a:rPr lang="fr-FR" sz="1200" dirty="0"/>
              <a:t>Français</a:t>
            </a:r>
          </a:p>
          <a:p>
            <a:pPr>
              <a:spcBef>
                <a:spcPts val="200"/>
              </a:spcBef>
            </a:pPr>
            <a:r>
              <a:rPr lang="fr-FR" sz="1200" dirty="0"/>
              <a:t>Permis B</a:t>
            </a:r>
          </a:p>
          <a:p>
            <a:endParaRPr lang="fr-FR" sz="1100" b="1" dirty="0">
              <a:solidFill>
                <a:schemeClr val="accent1">
                  <a:lumMod val="50000"/>
                </a:schemeClr>
              </a:solidFill>
            </a:endParaRPr>
          </a:p>
          <a:p>
            <a:pPr>
              <a:tabLst>
                <a:tab pos="271463" algn="l"/>
                <a:tab pos="985838" algn="l"/>
              </a:tabLst>
            </a:pPr>
            <a:r>
              <a:rPr lang="fr-FR" sz="1500" b="1" dirty="0">
                <a:solidFill>
                  <a:schemeClr val="accent1">
                    <a:lumMod val="50000"/>
                  </a:schemeClr>
                </a:solidFill>
              </a:rPr>
              <a:t>COMPETENCES</a:t>
            </a:r>
          </a:p>
          <a:p>
            <a:pPr>
              <a:tabLst>
                <a:tab pos="271463" algn="l"/>
                <a:tab pos="985838" algn="l"/>
              </a:tabLst>
            </a:pPr>
            <a:endParaRPr lang="fr-FR" sz="500" b="1" dirty="0">
              <a:solidFill>
                <a:schemeClr val="accent1">
                  <a:lumMod val="50000"/>
                </a:schemeClr>
              </a:solidFill>
            </a:endParaRPr>
          </a:p>
          <a:p>
            <a:pPr marL="171450" indent="-171450">
              <a:spcAft>
                <a:spcPts val="200"/>
              </a:spcAft>
              <a:buFont typeface="Arial" panose="020B0604020202020204" pitchFamily="34" charset="0"/>
              <a:buChar char="•"/>
              <a:tabLst>
                <a:tab pos="271463" algn="l"/>
                <a:tab pos="985838" algn="l"/>
              </a:tabLst>
            </a:pPr>
            <a:r>
              <a:rPr lang="fr-FR" sz="1200" dirty="0"/>
              <a:t>Maintenance et électricité</a:t>
            </a:r>
          </a:p>
          <a:p>
            <a:pPr marL="171450" indent="-171450">
              <a:spcAft>
                <a:spcPts val="200"/>
              </a:spcAft>
              <a:buFont typeface="Arial" panose="020B0604020202020204" pitchFamily="34" charset="0"/>
              <a:buChar char="•"/>
              <a:tabLst>
                <a:tab pos="271463" algn="l"/>
                <a:tab pos="985838" algn="l"/>
              </a:tabLst>
            </a:pPr>
            <a:r>
              <a:rPr lang="fr-FR" sz="1200" dirty="0"/>
              <a:t>Production et logistique</a:t>
            </a:r>
          </a:p>
          <a:p>
            <a:pPr marL="171450" indent="-171450">
              <a:spcAft>
                <a:spcPts val="200"/>
              </a:spcAft>
              <a:buFont typeface="Arial" panose="020B0604020202020204" pitchFamily="34" charset="0"/>
              <a:buChar char="•"/>
              <a:tabLst>
                <a:tab pos="271463" algn="l"/>
                <a:tab pos="985838" algn="l"/>
              </a:tabLst>
            </a:pPr>
            <a:r>
              <a:rPr lang="fr-FR" sz="1200" dirty="0"/>
              <a:t>Accueil et relation client</a:t>
            </a:r>
          </a:p>
          <a:p>
            <a:pPr marL="171450" indent="-171450">
              <a:spcAft>
                <a:spcPts val="200"/>
              </a:spcAft>
              <a:buFont typeface="Arial" panose="020B0604020202020204" pitchFamily="34" charset="0"/>
              <a:buChar char="•"/>
              <a:tabLst>
                <a:tab pos="271463" algn="l"/>
                <a:tab pos="985838" algn="l"/>
              </a:tabLst>
            </a:pPr>
            <a:r>
              <a:rPr lang="fr-FR" sz="1200" dirty="0"/>
              <a:t>Autonomie</a:t>
            </a:r>
          </a:p>
          <a:p>
            <a:pPr marL="171450" indent="-171450">
              <a:spcAft>
                <a:spcPts val="200"/>
              </a:spcAft>
              <a:buFont typeface="Arial" panose="020B0604020202020204" pitchFamily="34" charset="0"/>
              <a:buChar char="•"/>
              <a:tabLst>
                <a:tab pos="271463" algn="l"/>
                <a:tab pos="985838" algn="l"/>
              </a:tabLst>
            </a:pPr>
            <a:r>
              <a:rPr lang="fr-FR" sz="1200" dirty="0"/>
              <a:t>Gestion des priorités</a:t>
            </a:r>
          </a:p>
          <a:p>
            <a:pPr marL="171450" indent="-171450">
              <a:spcAft>
                <a:spcPts val="200"/>
              </a:spcAft>
              <a:buFont typeface="Arial" panose="020B0604020202020204" pitchFamily="34" charset="0"/>
              <a:buChar char="•"/>
              <a:tabLst>
                <a:tab pos="271463" algn="l"/>
                <a:tab pos="985838" algn="l"/>
              </a:tabLst>
            </a:pPr>
            <a:r>
              <a:rPr lang="fr-FR" sz="1200" dirty="0"/>
              <a:t>Respect des règles de sécurité et des consignes de travail</a:t>
            </a:r>
          </a:p>
          <a:p>
            <a:pPr>
              <a:spcAft>
                <a:spcPts val="200"/>
              </a:spcAft>
              <a:tabLst>
                <a:tab pos="271463" algn="l"/>
                <a:tab pos="985838" algn="l"/>
              </a:tabLst>
            </a:pPr>
            <a:endParaRPr lang="fr-FR" sz="900" b="1" dirty="0">
              <a:solidFill>
                <a:schemeClr val="accent1">
                  <a:lumMod val="50000"/>
                </a:schemeClr>
              </a:solidFill>
            </a:endParaRPr>
          </a:p>
          <a:p>
            <a:r>
              <a:rPr lang="fr-FR" sz="1500" b="1" dirty="0">
                <a:solidFill>
                  <a:schemeClr val="accent1">
                    <a:lumMod val="50000"/>
                  </a:schemeClr>
                </a:solidFill>
              </a:rPr>
              <a:t>LANGUES</a:t>
            </a:r>
          </a:p>
          <a:p>
            <a:endParaRPr lang="fr-FR" sz="500" b="1" dirty="0"/>
          </a:p>
          <a:p>
            <a:pPr marL="171450" indent="-171450">
              <a:spcAft>
                <a:spcPts val="200"/>
              </a:spcAft>
              <a:buFont typeface="Arial" panose="020B0604020202020204" pitchFamily="34" charset="0"/>
              <a:buChar char="•"/>
              <a:tabLst>
                <a:tab pos="271463" algn="l"/>
                <a:tab pos="985838" algn="l"/>
              </a:tabLst>
            </a:pPr>
            <a:r>
              <a:rPr lang="fr-FR" sz="1200" dirty="0"/>
              <a:t>Français</a:t>
            </a:r>
          </a:p>
          <a:p>
            <a:pPr marL="171450" indent="-171450">
              <a:buFont typeface="Arial" panose="020B0604020202020204" pitchFamily="34" charset="0"/>
              <a:buChar char="•"/>
              <a:tabLst>
                <a:tab pos="271463" algn="l"/>
                <a:tab pos="985838" algn="l"/>
              </a:tabLst>
            </a:pPr>
            <a:r>
              <a:rPr lang="fr-FR" sz="1200" dirty="0"/>
              <a:t>Arabe</a:t>
            </a:r>
          </a:p>
          <a:p>
            <a:pPr>
              <a:spcAft>
                <a:spcPts val="200"/>
              </a:spcAft>
              <a:tabLst>
                <a:tab pos="271463" algn="l"/>
                <a:tab pos="985838" algn="l"/>
              </a:tabLst>
            </a:pPr>
            <a:endParaRPr lang="fr-FR" sz="900" b="1" dirty="0">
              <a:solidFill>
                <a:schemeClr val="accent1">
                  <a:lumMod val="50000"/>
                </a:schemeClr>
              </a:solidFill>
            </a:endParaRPr>
          </a:p>
          <a:p>
            <a:r>
              <a:rPr lang="fr-FR" sz="1500" b="1" dirty="0">
                <a:solidFill>
                  <a:schemeClr val="accent1">
                    <a:lumMod val="50000"/>
                  </a:schemeClr>
                </a:solidFill>
              </a:rPr>
              <a:t>FORMATIONS</a:t>
            </a:r>
          </a:p>
          <a:p>
            <a:endParaRPr lang="fr-FR" sz="500" b="1" dirty="0"/>
          </a:p>
          <a:p>
            <a:pPr marL="171450" indent="-171450">
              <a:spcAft>
                <a:spcPts val="200"/>
              </a:spcAft>
              <a:buFont typeface="Arial" panose="020B0604020202020204" pitchFamily="34" charset="0"/>
              <a:buChar char="•"/>
              <a:tabLst>
                <a:tab pos="271463" algn="l"/>
                <a:tab pos="985838" algn="l"/>
              </a:tabLst>
            </a:pPr>
            <a:r>
              <a:rPr lang="fr-FR" sz="1200" dirty="0"/>
              <a:t>Sécurité ferroviaire :</a:t>
            </a:r>
            <a:br>
              <a:rPr lang="fr-FR" sz="1200" dirty="0"/>
            </a:br>
            <a:r>
              <a:rPr lang="fr-FR" sz="1200" dirty="0"/>
              <a:t>. Tâches Critiques de Sécurité (TCS) M</a:t>
            </a:r>
            <a:br>
              <a:rPr lang="fr-FR" sz="1200" dirty="0"/>
            </a:br>
            <a:r>
              <a:rPr lang="fr-FR" sz="1200" dirty="0"/>
              <a:t>. Environnement Risques Ferroviaires VSECUFER1E</a:t>
            </a:r>
            <a:br>
              <a:rPr lang="fr-FR" sz="1200" dirty="0"/>
            </a:br>
            <a:r>
              <a:rPr lang="fr-FR" sz="1200" dirty="0"/>
              <a:t>– Centre FFU-EPSF, Boissy St Léger (2025)</a:t>
            </a:r>
          </a:p>
          <a:p>
            <a:pPr>
              <a:spcAft>
                <a:spcPts val="200"/>
              </a:spcAft>
              <a:tabLst>
                <a:tab pos="271463" algn="l"/>
                <a:tab pos="985838" algn="l"/>
              </a:tabLst>
            </a:pPr>
            <a:endParaRPr lang="fr-FR" sz="200" dirty="0"/>
          </a:p>
          <a:p>
            <a:pPr marL="171450" indent="-171450">
              <a:spcAft>
                <a:spcPts val="200"/>
              </a:spcAft>
              <a:buFont typeface="Arial" panose="020B0604020202020204" pitchFamily="34" charset="0"/>
              <a:buChar char="•"/>
              <a:tabLst>
                <a:tab pos="271463" algn="l"/>
                <a:tab pos="985838" algn="l"/>
              </a:tabLst>
            </a:pPr>
            <a:r>
              <a:rPr lang="fr-FR" sz="1200" dirty="0"/>
              <a:t>Technicien maintenance industriel – AFPA, Magnanville (2005-2006)</a:t>
            </a:r>
          </a:p>
          <a:p>
            <a:pPr>
              <a:spcAft>
                <a:spcPts val="200"/>
              </a:spcAft>
              <a:tabLst>
                <a:tab pos="271463" algn="l"/>
                <a:tab pos="985838" algn="l"/>
              </a:tabLst>
            </a:pPr>
            <a:endParaRPr lang="fr-FR" sz="200" dirty="0"/>
          </a:p>
          <a:p>
            <a:pPr marL="171450" indent="-171450">
              <a:spcAft>
                <a:spcPts val="200"/>
              </a:spcAft>
              <a:buFont typeface="Arial" panose="020B0604020202020204" pitchFamily="34" charset="0"/>
              <a:buChar char="•"/>
              <a:tabLst>
                <a:tab pos="271463" algn="l"/>
                <a:tab pos="985838" algn="l"/>
              </a:tabLst>
            </a:pPr>
            <a:r>
              <a:rPr lang="fr-FR" sz="1200" dirty="0"/>
              <a:t>Baccalauréat électronique – Lycée Jean Rostand, Mantes-la-Jolie (1996-1997)</a:t>
            </a:r>
          </a:p>
          <a:p>
            <a:pPr marL="171450" indent="-171450">
              <a:spcAft>
                <a:spcPts val="200"/>
              </a:spcAft>
              <a:buFont typeface="Arial" panose="020B0604020202020204" pitchFamily="34" charset="0"/>
              <a:buChar char="•"/>
              <a:tabLst>
                <a:tab pos="271463" algn="l"/>
                <a:tab pos="985838" algn="l"/>
              </a:tabLst>
            </a:pPr>
            <a:endParaRPr lang="fr-FR" sz="200" dirty="0"/>
          </a:p>
          <a:p>
            <a:pPr marL="171450" indent="-171450">
              <a:spcAft>
                <a:spcPts val="200"/>
              </a:spcAft>
              <a:buFont typeface="Arial" panose="020B0604020202020204" pitchFamily="34" charset="0"/>
              <a:buChar char="•"/>
              <a:tabLst>
                <a:tab pos="271463" algn="l"/>
                <a:tab pos="985838" algn="l"/>
              </a:tabLst>
            </a:pPr>
            <a:r>
              <a:rPr lang="fr-FR" sz="1200" dirty="0"/>
              <a:t>Brevet d’initiation aéronautique – Lycée Vaucanson, Les Mureaux (1995)</a:t>
            </a:r>
          </a:p>
          <a:p>
            <a:pPr marL="171450" indent="-171450">
              <a:spcAft>
                <a:spcPts val="200"/>
              </a:spcAft>
              <a:buFont typeface="Arial" panose="020B0604020202020204" pitchFamily="34" charset="0"/>
              <a:buChar char="•"/>
              <a:tabLst>
                <a:tab pos="271463" algn="l"/>
                <a:tab pos="985838" algn="l"/>
              </a:tabLst>
            </a:pPr>
            <a:endParaRPr lang="fr-FR" sz="200" dirty="0"/>
          </a:p>
          <a:p>
            <a:pPr marL="171450" indent="-171450">
              <a:spcAft>
                <a:spcPts val="200"/>
              </a:spcAft>
              <a:buFont typeface="Arial" panose="020B0604020202020204" pitchFamily="34" charset="0"/>
              <a:buChar char="•"/>
              <a:tabLst>
                <a:tab pos="271463" algn="l"/>
                <a:tab pos="985838" algn="l"/>
              </a:tabLst>
            </a:pPr>
            <a:r>
              <a:rPr lang="fr-FR" sz="1200" dirty="0"/>
              <a:t>CAP/BEP électrotechnique – Lycée Vaucanson, Les Mureaux (1994-1995)</a:t>
            </a:r>
          </a:p>
          <a:p>
            <a:endParaRPr lang="fr-FR" sz="1200" b="1" dirty="0"/>
          </a:p>
          <a:p>
            <a:pPr>
              <a:tabLst>
                <a:tab pos="271463" algn="l"/>
                <a:tab pos="985838" algn="l"/>
              </a:tabLst>
            </a:pPr>
            <a:endParaRPr lang="fr-FR" sz="1200" b="1" dirty="0">
              <a:solidFill>
                <a:schemeClr val="accent1">
                  <a:lumMod val="50000"/>
                </a:schemeClr>
              </a:solidFill>
              <a:latin typeface="OpenSans-Regular"/>
            </a:endParaRPr>
          </a:p>
          <a:p>
            <a:endParaRPr lang="fr-FR" sz="1200" b="1" dirty="0"/>
          </a:p>
          <a:p>
            <a:endParaRPr lang="fr-FR" sz="1200" dirty="0"/>
          </a:p>
        </p:txBody>
      </p:sp>
      <p:sp>
        <p:nvSpPr>
          <p:cNvPr id="13" name="ZoneTexte 12">
            <a:extLst>
              <a:ext uri="{FF2B5EF4-FFF2-40B4-BE49-F238E27FC236}">
                <a16:creationId xmlns:a16="http://schemas.microsoft.com/office/drawing/2014/main" id="{55BE5CAF-4EB2-4DCC-8000-0C223C56B54E}"/>
              </a:ext>
            </a:extLst>
          </p:cNvPr>
          <p:cNvSpPr txBox="1"/>
          <p:nvPr/>
        </p:nvSpPr>
        <p:spPr>
          <a:xfrm>
            <a:off x="2965106" y="3254071"/>
            <a:ext cx="4080654" cy="6152966"/>
          </a:xfrm>
          <a:prstGeom prst="rect">
            <a:avLst/>
          </a:prstGeom>
          <a:noFill/>
        </p:spPr>
        <p:txBody>
          <a:bodyPr wrap="square" rtlCol="0">
            <a:spAutoFit/>
          </a:bodyPr>
          <a:lstStyle/>
          <a:p>
            <a:pPr>
              <a:spcAft>
                <a:spcPts val="700"/>
              </a:spcAft>
              <a:tabLst>
                <a:tab pos="271463" algn="l"/>
                <a:tab pos="985838" algn="l"/>
              </a:tabLst>
            </a:pPr>
            <a:r>
              <a:rPr lang="fr-FR" sz="1500" b="1">
                <a:solidFill>
                  <a:schemeClr val="accent1">
                    <a:lumMod val="50000"/>
                  </a:schemeClr>
                </a:solidFill>
              </a:rPr>
              <a:t>EXPERIENCES PROFESSIONNELLES</a:t>
            </a:r>
            <a:br>
              <a:rPr lang="fr-FR" sz="1600" b="1" dirty="0">
                <a:solidFill>
                  <a:schemeClr val="accent1">
                    <a:lumMod val="50000"/>
                  </a:schemeClr>
                </a:solidFill>
              </a:rPr>
            </a:br>
            <a:endParaRPr lang="fr-FR" sz="300" b="1" dirty="0">
              <a:solidFill>
                <a:schemeClr val="accent1">
                  <a:lumMod val="50000"/>
                </a:schemeClr>
              </a:solidFill>
            </a:endParaRPr>
          </a:p>
          <a:p>
            <a:pPr marL="171450" indent="-171450">
              <a:buFont typeface="Arial" panose="020B0604020202020204" pitchFamily="34" charset="0"/>
              <a:buChar char="•"/>
              <a:tabLst>
                <a:tab pos="271463" algn="l"/>
                <a:tab pos="985838" algn="l"/>
              </a:tabLst>
            </a:pPr>
            <a:r>
              <a:rPr lang="fr-FR" sz="1200" b="1" dirty="0"/>
              <a:t>CONDUCTEUR D’INSTALLATION</a:t>
            </a:r>
          </a:p>
          <a:p>
            <a:pPr>
              <a:tabLst>
                <a:tab pos="271463" algn="l"/>
                <a:tab pos="985838" algn="l"/>
              </a:tabLst>
            </a:pPr>
            <a:r>
              <a:rPr lang="fr-FR" sz="1200" dirty="0"/>
              <a:t>2021-2024 - ADREXO (Gargenville 78)</a:t>
            </a:r>
          </a:p>
          <a:p>
            <a:pPr>
              <a:tabLst>
                <a:tab pos="271463" algn="l"/>
                <a:tab pos="985838" algn="l"/>
              </a:tabLst>
            </a:pPr>
            <a:endParaRPr lang="fr-FR" sz="1000" dirty="0"/>
          </a:p>
          <a:p>
            <a:pPr marL="171450" indent="-171450">
              <a:buFont typeface="Arial" panose="020B0604020202020204" pitchFamily="34" charset="0"/>
              <a:buChar char="•"/>
              <a:tabLst>
                <a:tab pos="271463" algn="l"/>
                <a:tab pos="985838" algn="l"/>
              </a:tabLst>
            </a:pPr>
            <a:r>
              <a:rPr lang="fr-FR" sz="1200" b="1" dirty="0"/>
              <a:t>CONDUCTEUR D’INSTALLATION</a:t>
            </a:r>
          </a:p>
          <a:p>
            <a:pPr>
              <a:tabLst>
                <a:tab pos="271463" algn="l"/>
                <a:tab pos="985838" algn="l"/>
              </a:tabLst>
            </a:pPr>
            <a:r>
              <a:rPr lang="fr-FR" sz="1200" dirty="0"/>
              <a:t>2015-2021 - RENAULT (Flins 78)</a:t>
            </a:r>
          </a:p>
          <a:p>
            <a:pPr>
              <a:tabLst>
                <a:tab pos="271463" algn="l"/>
                <a:tab pos="985838" algn="l"/>
              </a:tabLst>
            </a:pPr>
            <a:endParaRPr lang="fr-FR" sz="1000" dirty="0"/>
          </a:p>
          <a:p>
            <a:pPr marL="171450" indent="-171450">
              <a:buFont typeface="Arial" panose="020B0604020202020204" pitchFamily="34" charset="0"/>
              <a:buChar char="•"/>
              <a:tabLst>
                <a:tab pos="271463" algn="l"/>
                <a:tab pos="985838" algn="l"/>
              </a:tabLst>
            </a:pPr>
            <a:r>
              <a:rPr lang="fr-FR" sz="1200" b="1" dirty="0"/>
              <a:t>TECHNICIEN DE MAINTENANCE &amp; DE NAVIGATION</a:t>
            </a:r>
          </a:p>
          <a:p>
            <a:pPr>
              <a:tabLst>
                <a:tab pos="271463" algn="l"/>
                <a:tab pos="985838" algn="l"/>
              </a:tabLst>
            </a:pPr>
            <a:r>
              <a:rPr lang="fr-FR" sz="1200" dirty="0"/>
              <a:t>2012-2014 - SOCIETE ATIS (Dubaï E.A.U)</a:t>
            </a:r>
          </a:p>
          <a:p>
            <a:pPr>
              <a:tabLst>
                <a:tab pos="271463" algn="l"/>
                <a:tab pos="985838" algn="l"/>
              </a:tabLst>
            </a:pPr>
            <a:endParaRPr lang="fr-FR" sz="1200" b="1" dirty="0"/>
          </a:p>
          <a:p>
            <a:pPr marL="171450" lvl="0" indent="-171450">
              <a:buFont typeface="Arial" panose="020B0604020202020204" pitchFamily="34" charset="0"/>
              <a:buChar char="•"/>
            </a:pPr>
            <a:r>
              <a:rPr lang="fr-FR" sz="1200" b="1" dirty="0"/>
              <a:t>AGENT DE PRODUCTION</a:t>
            </a:r>
          </a:p>
          <a:p>
            <a:pPr lvl="0"/>
            <a:r>
              <a:rPr lang="fr-FR" sz="1200" dirty="0"/>
              <a:t>2009-2012 – DIAM (Les Mureaux 78)</a:t>
            </a:r>
          </a:p>
          <a:p>
            <a:pPr>
              <a:tabLst>
                <a:tab pos="271463" algn="l"/>
                <a:tab pos="985838" algn="l"/>
              </a:tabLst>
            </a:pPr>
            <a:endParaRPr lang="fr-FR" sz="1200" b="1" dirty="0"/>
          </a:p>
          <a:p>
            <a:pPr marL="171450" indent="-171450">
              <a:buFont typeface="Arial" panose="020B0604020202020204" pitchFamily="34" charset="0"/>
              <a:buChar char="•"/>
              <a:tabLst>
                <a:tab pos="271463" algn="l"/>
                <a:tab pos="985838" algn="l"/>
              </a:tabLst>
            </a:pPr>
            <a:r>
              <a:rPr lang="fr-FR" sz="1200" b="1" dirty="0"/>
              <a:t>ELECTRICIEN</a:t>
            </a:r>
          </a:p>
          <a:p>
            <a:pPr lvl="0"/>
            <a:r>
              <a:rPr lang="fr-FR" sz="1200" dirty="0"/>
              <a:t>2006-2008 – EIDM (Les Mureaux 78)</a:t>
            </a:r>
          </a:p>
          <a:p>
            <a:pPr>
              <a:tabLst>
                <a:tab pos="271463" algn="l"/>
                <a:tab pos="985838" algn="l"/>
              </a:tabLst>
            </a:pPr>
            <a:endParaRPr lang="fr-FR" sz="1200" b="1" dirty="0"/>
          </a:p>
          <a:p>
            <a:pPr marL="171450" indent="-171450">
              <a:buFont typeface="Arial" panose="020B0604020202020204" pitchFamily="34" charset="0"/>
              <a:buChar char="•"/>
              <a:tabLst>
                <a:tab pos="271463" algn="l"/>
                <a:tab pos="985838" algn="l"/>
              </a:tabLst>
            </a:pPr>
            <a:r>
              <a:rPr lang="fr-FR" sz="1200" b="1" dirty="0"/>
              <a:t>TECHNICIEN DE MAINTENANCE INDUSTRIELLE</a:t>
            </a:r>
          </a:p>
          <a:p>
            <a:pPr>
              <a:tabLst>
                <a:tab pos="271463" algn="l"/>
                <a:tab pos="985838" algn="l"/>
              </a:tabLst>
            </a:pPr>
            <a:r>
              <a:rPr lang="fr-FR" sz="1200" dirty="0"/>
              <a:t>2005-2006 – BARRU CALLEBAULT (Les Mureaux 78)</a:t>
            </a:r>
          </a:p>
          <a:p>
            <a:pPr>
              <a:tabLst>
                <a:tab pos="271463" algn="l"/>
                <a:tab pos="985838" algn="l"/>
              </a:tabLst>
            </a:pPr>
            <a:endParaRPr lang="fr-FR" sz="1200" dirty="0"/>
          </a:p>
          <a:p>
            <a:pPr marL="171450" indent="-171450">
              <a:buFont typeface="Arial" panose="020B0604020202020204" pitchFamily="34" charset="0"/>
              <a:buChar char="•"/>
              <a:tabLst>
                <a:tab pos="271463" algn="l"/>
                <a:tab pos="985838" algn="l"/>
              </a:tabLst>
            </a:pPr>
            <a:r>
              <a:rPr lang="fr-FR" sz="1200" b="1" dirty="0"/>
              <a:t>AGENT D’ACCUEIL</a:t>
            </a:r>
          </a:p>
          <a:p>
            <a:pPr>
              <a:tabLst>
                <a:tab pos="271463" algn="l"/>
                <a:tab pos="985838" algn="l"/>
              </a:tabLst>
            </a:pPr>
            <a:r>
              <a:rPr lang="fr-FR" sz="1200" dirty="0"/>
              <a:t>1999-2004 – LA POSTE (Verneuil sur Seine 78)</a:t>
            </a:r>
          </a:p>
          <a:p>
            <a:pPr>
              <a:tabLst>
                <a:tab pos="271463" algn="l"/>
                <a:tab pos="985838" algn="l"/>
              </a:tabLst>
            </a:pPr>
            <a:endParaRPr lang="fr-FR" sz="1200" dirty="0"/>
          </a:p>
          <a:p>
            <a:pPr marL="171450" indent="-171450">
              <a:buFont typeface="Arial" panose="020B0604020202020204" pitchFamily="34" charset="0"/>
              <a:buChar char="•"/>
              <a:tabLst>
                <a:tab pos="271463" algn="l"/>
                <a:tab pos="985838" algn="l"/>
              </a:tabLst>
            </a:pPr>
            <a:r>
              <a:rPr lang="fr-FR" sz="1200" b="1" dirty="0"/>
              <a:t>AGENT TECHNIQUE</a:t>
            </a:r>
          </a:p>
          <a:p>
            <a:pPr>
              <a:tabLst>
                <a:tab pos="271463" algn="l"/>
                <a:tab pos="985838" algn="l"/>
              </a:tabLst>
            </a:pPr>
            <a:r>
              <a:rPr lang="fr-FR" sz="1200" dirty="0"/>
              <a:t>1998-1999 – DEXEL (Porcheville 78)</a:t>
            </a:r>
          </a:p>
          <a:p>
            <a:pPr>
              <a:tabLst>
                <a:tab pos="271463" algn="l"/>
                <a:tab pos="985838" algn="l"/>
              </a:tabLst>
            </a:pPr>
            <a:endParaRPr lang="fr-FR" sz="1200" dirty="0"/>
          </a:p>
          <a:p>
            <a:pPr marL="171450" indent="-171450">
              <a:buFont typeface="Arial" panose="020B0604020202020204" pitchFamily="34" charset="0"/>
              <a:buChar char="•"/>
              <a:tabLst>
                <a:tab pos="271463" algn="l"/>
                <a:tab pos="985838" algn="l"/>
              </a:tabLst>
            </a:pPr>
            <a:r>
              <a:rPr lang="fr-FR" sz="1200" b="1" dirty="0"/>
              <a:t>ELECTRICIEN</a:t>
            </a:r>
          </a:p>
          <a:p>
            <a:pPr>
              <a:tabLst>
                <a:tab pos="271463" algn="l"/>
                <a:tab pos="985838" algn="l"/>
              </a:tabLst>
            </a:pPr>
            <a:r>
              <a:rPr lang="fr-FR" sz="1200" dirty="0"/>
              <a:t>1997-1998 – SAUNIER DUVAL (Les Mureaux 78)</a:t>
            </a:r>
          </a:p>
          <a:p>
            <a:pPr>
              <a:tabLst>
                <a:tab pos="271463" algn="l"/>
                <a:tab pos="985838" algn="l"/>
              </a:tabLst>
            </a:pPr>
            <a:endParaRPr lang="fr-FR" sz="1200" dirty="0"/>
          </a:p>
          <a:p>
            <a:pPr>
              <a:tabLst>
                <a:tab pos="271463" algn="l"/>
                <a:tab pos="985838" algn="l"/>
              </a:tabLst>
            </a:pPr>
            <a:endParaRPr lang="fr-FR" sz="1200" dirty="0"/>
          </a:p>
          <a:p>
            <a:pPr>
              <a:tabLst>
                <a:tab pos="271463" algn="l"/>
                <a:tab pos="985838" algn="l"/>
              </a:tabLst>
            </a:pPr>
            <a:endParaRPr lang="fr-FR" sz="1200" dirty="0"/>
          </a:p>
          <a:p>
            <a:pPr>
              <a:tabLst>
                <a:tab pos="271463" algn="l"/>
                <a:tab pos="985838" algn="l"/>
              </a:tabLst>
            </a:pPr>
            <a:endParaRPr lang="fr-FR" sz="1200" b="1" dirty="0"/>
          </a:p>
        </p:txBody>
      </p:sp>
      <p:sp>
        <p:nvSpPr>
          <p:cNvPr id="10" name="Rectangle 9">
            <a:extLst>
              <a:ext uri="{FF2B5EF4-FFF2-40B4-BE49-F238E27FC236}">
                <a16:creationId xmlns:a16="http://schemas.microsoft.com/office/drawing/2014/main" id="{E4C9A65A-722D-4D7B-A9FA-090171C201A9}"/>
              </a:ext>
            </a:extLst>
          </p:cNvPr>
          <p:cNvSpPr/>
          <p:nvPr/>
        </p:nvSpPr>
        <p:spPr>
          <a:xfrm>
            <a:off x="192258" y="799755"/>
            <a:ext cx="2466535" cy="8067144"/>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val="2075973572"/>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2664</TotalTime>
  <Words>443</Words>
  <Application>Microsoft Office PowerPoint</Application>
  <PresentationFormat>Affichage à l'écran (4:3)</PresentationFormat>
  <Paragraphs>80</Paragraphs>
  <Slides>1</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Calibri Light</vt:lpstr>
      <vt:lpstr>OpenSans-Regular</vt:lpstr>
      <vt:lpstr>Thème Office</vt:lpstr>
      <vt:lpstr>Présentation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Na-Hawa Guindo</dc:creator>
  <cp:lastModifiedBy>Eric Lenoir</cp:lastModifiedBy>
  <cp:revision>135</cp:revision>
  <cp:lastPrinted>2025-09-24T15:35:24Z</cp:lastPrinted>
  <dcterms:created xsi:type="dcterms:W3CDTF">2023-09-12T12:45:46Z</dcterms:created>
  <dcterms:modified xsi:type="dcterms:W3CDTF">2025-09-24T15:38:08Z</dcterms:modified>
</cp:coreProperties>
</file>