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689" r:id="rId2"/>
  </p:sldMasterIdLst>
  <p:notesMasterIdLst>
    <p:notesMasterId r:id="rId5"/>
  </p:notesMasterIdLst>
  <p:handoutMasterIdLst>
    <p:handoutMasterId r:id="rId6"/>
  </p:handoutMasterIdLst>
  <p:sldIdLst>
    <p:sldId id="262" r:id="rId3"/>
    <p:sldId id="261" r:id="rId4"/>
  </p:sldIdLst>
  <p:sldSz cx="6858000" cy="9144000" type="letter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72" userDrawn="1">
          <p15:clr>
            <a:srgbClr val="A4A3A4"/>
          </p15:clr>
        </p15:guide>
        <p15:guide id="2" pos="264" userDrawn="1">
          <p15:clr>
            <a:srgbClr val="A4A3A4"/>
          </p15:clr>
        </p15:guide>
        <p15:guide id="3" pos="4056" userDrawn="1">
          <p15:clr>
            <a:srgbClr val="A4A3A4"/>
          </p15:clr>
        </p15:guide>
        <p15:guide id="4" orient="horz" pos="480" userDrawn="1">
          <p15:clr>
            <a:srgbClr val="A4A3A4"/>
          </p15:clr>
        </p15:guide>
        <p15:guide id="5" pos="22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33FF"/>
    <a:srgbClr val="726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07844C-C99A-4D8E-B3E5-134385F1FCFE}" v="22" dt="2025-06-12T15:56:03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7" autoAdjust="0"/>
  </p:normalViewPr>
  <p:slideViewPr>
    <p:cSldViewPr snapToGrid="0" snapToObjects="1" showGuides="1">
      <p:cViewPr>
        <p:scale>
          <a:sx n="100" d="100"/>
          <a:sy n="100" d="100"/>
        </p:scale>
        <p:origin x="1574" y="58"/>
      </p:cViewPr>
      <p:guideLst>
        <p:guide orient="horz" pos="5472"/>
        <p:guide pos="264"/>
        <p:guide pos="4056"/>
        <p:guide orient="horz" pos="480"/>
        <p:guide pos="22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5" d="100"/>
          <a:sy n="65" d="100"/>
        </p:scale>
        <p:origin x="308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PUY Nathalie" userId="1fa341b4-27f9-4eb6-a5b7-8c4089e81572" providerId="ADAL" clId="{D007844C-C99A-4D8E-B3E5-134385F1FCFE}"/>
    <pc:docChg chg="undo custSel addSld delSld modSld modMainMaster">
      <pc:chgData name="DUPUY Nathalie" userId="1fa341b4-27f9-4eb6-a5b7-8c4089e81572" providerId="ADAL" clId="{D007844C-C99A-4D8E-B3E5-134385F1FCFE}" dt="2025-06-12T15:59:55.653" v="1057" actId="478"/>
      <pc:docMkLst>
        <pc:docMk/>
      </pc:docMkLst>
      <pc:sldChg chg="addSp delSp modSp del mod">
        <pc:chgData name="DUPUY Nathalie" userId="1fa341b4-27f9-4eb6-a5b7-8c4089e81572" providerId="ADAL" clId="{D007844C-C99A-4D8E-B3E5-134385F1FCFE}" dt="2025-06-12T15:50:47.570" v="872" actId="47"/>
        <pc:sldMkLst>
          <pc:docMk/>
          <pc:sldMk cId="1945325877" sldId="260"/>
        </pc:sldMkLst>
        <pc:spChg chg="add mod">
          <ac:chgData name="DUPUY Nathalie" userId="1fa341b4-27f9-4eb6-a5b7-8c4089e81572" providerId="ADAL" clId="{D007844C-C99A-4D8E-B3E5-134385F1FCFE}" dt="2025-06-12T15:27:38.541" v="442" actId="948"/>
          <ac:spMkLst>
            <pc:docMk/>
            <pc:sldMk cId="1945325877" sldId="260"/>
            <ac:spMk id="21" creationId="{F1003E32-80C5-F476-CAF9-335572EDCB66}"/>
          </ac:spMkLst>
        </pc:spChg>
        <pc:spChg chg="add del mod">
          <ac:chgData name="DUPUY Nathalie" userId="1fa341b4-27f9-4eb6-a5b7-8c4089e81572" providerId="ADAL" clId="{D007844C-C99A-4D8E-B3E5-134385F1FCFE}" dt="2025-06-12T15:27:49.424" v="443" actId="478"/>
          <ac:spMkLst>
            <pc:docMk/>
            <pc:sldMk cId="1945325877" sldId="260"/>
            <ac:spMk id="23" creationId="{5CD6C372-93CD-1072-FBC1-7BC22DB0E59A}"/>
          </ac:spMkLst>
        </pc:spChg>
        <pc:spChg chg="add del mod">
          <ac:chgData name="DUPUY Nathalie" userId="1fa341b4-27f9-4eb6-a5b7-8c4089e81572" providerId="ADAL" clId="{D007844C-C99A-4D8E-B3E5-134385F1FCFE}" dt="2025-06-12T15:27:49.424" v="443" actId="478"/>
          <ac:spMkLst>
            <pc:docMk/>
            <pc:sldMk cId="1945325877" sldId="260"/>
            <ac:spMk id="25" creationId="{44E1136B-B30D-3D3C-E9F6-F075C2E0C029}"/>
          </ac:spMkLst>
        </pc:spChg>
        <pc:spChg chg="add del mod">
          <ac:chgData name="DUPUY Nathalie" userId="1fa341b4-27f9-4eb6-a5b7-8c4089e81572" providerId="ADAL" clId="{D007844C-C99A-4D8E-B3E5-134385F1FCFE}" dt="2025-06-12T15:27:49.424" v="443" actId="478"/>
          <ac:spMkLst>
            <pc:docMk/>
            <pc:sldMk cId="1945325877" sldId="260"/>
            <ac:spMk id="27" creationId="{7642D7C3-B91E-89B7-6B3A-1CF9B7FCBF8E}"/>
          </ac:spMkLst>
        </pc:spChg>
        <pc:spChg chg="add del mod">
          <ac:chgData name="DUPUY Nathalie" userId="1fa341b4-27f9-4eb6-a5b7-8c4089e81572" providerId="ADAL" clId="{D007844C-C99A-4D8E-B3E5-134385F1FCFE}" dt="2025-06-12T15:17:36.375" v="336" actId="478"/>
          <ac:spMkLst>
            <pc:docMk/>
            <pc:sldMk cId="1945325877" sldId="260"/>
            <ac:spMk id="29" creationId="{C941B5B2-026F-D335-5797-BE7AE70B7FD2}"/>
          </ac:spMkLst>
        </pc:spChg>
        <pc:spChg chg="add del mod">
          <ac:chgData name="DUPUY Nathalie" userId="1fa341b4-27f9-4eb6-a5b7-8c4089e81572" providerId="ADAL" clId="{D007844C-C99A-4D8E-B3E5-134385F1FCFE}" dt="2025-06-12T15:17:46.437" v="340" actId="478"/>
          <ac:spMkLst>
            <pc:docMk/>
            <pc:sldMk cId="1945325877" sldId="260"/>
            <ac:spMk id="31" creationId="{87FDE070-A2DA-BBBF-D827-607A88600085}"/>
          </ac:spMkLst>
        </pc:spChg>
        <pc:spChg chg="add mod">
          <ac:chgData name="DUPUY Nathalie" userId="1fa341b4-27f9-4eb6-a5b7-8c4089e81572" providerId="ADAL" clId="{D007844C-C99A-4D8E-B3E5-134385F1FCFE}" dt="2025-06-12T15:26:37.877" v="440" actId="11"/>
          <ac:spMkLst>
            <pc:docMk/>
            <pc:sldMk cId="1945325877" sldId="260"/>
            <ac:spMk id="33" creationId="{1267EFA9-8E34-E894-8FAA-B0E7177F4769}"/>
          </ac:spMkLst>
        </pc:spChg>
        <pc:spChg chg="del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35" creationId="{982CDDEC-338D-9188-5D67-EDCB76C02477}"/>
          </ac:spMkLst>
        </pc:spChg>
        <pc:spChg chg="add del mod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37" creationId="{62B6D8D7-22CF-CEEE-ED0C-A8DF198B7D06}"/>
          </ac:spMkLst>
        </pc:spChg>
        <pc:spChg chg="mod">
          <ac:chgData name="DUPUY Nathalie" userId="1fa341b4-27f9-4eb6-a5b7-8c4089e81572" providerId="ADAL" clId="{D007844C-C99A-4D8E-B3E5-134385F1FCFE}" dt="2025-06-12T15:15:00.804" v="293"/>
          <ac:spMkLst>
            <pc:docMk/>
            <pc:sldMk cId="1945325877" sldId="260"/>
            <ac:spMk id="44" creationId="{573C3F60-C28C-99CF-5C1C-0B86BDF8DE49}"/>
          </ac:spMkLst>
        </pc:spChg>
        <pc:spChg chg="mod">
          <ac:chgData name="DUPUY Nathalie" userId="1fa341b4-27f9-4eb6-a5b7-8c4089e81572" providerId="ADAL" clId="{D007844C-C99A-4D8E-B3E5-134385F1FCFE}" dt="2025-06-12T15:11:28.471" v="209" actId="1076"/>
          <ac:spMkLst>
            <pc:docMk/>
            <pc:sldMk cId="1945325877" sldId="260"/>
            <ac:spMk id="45" creationId="{FD8FC3CC-9921-82E1-36BD-57E0F0BEF9B6}"/>
          </ac:spMkLst>
        </pc:spChg>
        <pc:spChg chg="mod">
          <ac:chgData name="DUPUY Nathalie" userId="1fa341b4-27f9-4eb6-a5b7-8c4089e81572" providerId="ADAL" clId="{D007844C-C99A-4D8E-B3E5-134385F1FCFE}" dt="2025-06-12T15:12:15.971" v="242" actId="1035"/>
          <ac:spMkLst>
            <pc:docMk/>
            <pc:sldMk cId="1945325877" sldId="260"/>
            <ac:spMk id="46" creationId="{3CBF3AE3-4C0C-14DD-31FA-312690CD4952}"/>
          </ac:spMkLst>
        </pc:spChg>
        <pc:spChg chg="mod">
          <ac:chgData name="DUPUY Nathalie" userId="1fa341b4-27f9-4eb6-a5b7-8c4089e81572" providerId="ADAL" clId="{D007844C-C99A-4D8E-B3E5-134385F1FCFE}" dt="2025-06-12T15:12:31.472" v="261" actId="1035"/>
          <ac:spMkLst>
            <pc:docMk/>
            <pc:sldMk cId="1945325877" sldId="260"/>
            <ac:spMk id="47" creationId="{496276D2-4E5E-3306-6296-1FB6A0F72342}"/>
          </ac:spMkLst>
        </pc:spChg>
        <pc:spChg chg="del mod">
          <ac:chgData name="DUPUY Nathalie" userId="1fa341b4-27f9-4eb6-a5b7-8c4089e81572" providerId="ADAL" clId="{D007844C-C99A-4D8E-B3E5-134385F1FCFE}" dt="2025-06-12T15:27:49.424" v="443" actId="478"/>
          <ac:spMkLst>
            <pc:docMk/>
            <pc:sldMk cId="1945325877" sldId="260"/>
            <ac:spMk id="48" creationId="{19BF0D6D-D8A4-A56A-C8BD-BC0738783D89}"/>
          </ac:spMkLst>
        </pc:spChg>
        <pc:spChg chg="mod">
          <ac:chgData name="DUPUY Nathalie" userId="1fa341b4-27f9-4eb6-a5b7-8c4089e81572" providerId="ADAL" clId="{D007844C-C99A-4D8E-B3E5-134385F1FCFE}" dt="2025-06-12T15:17:17.443" v="334" actId="113"/>
          <ac:spMkLst>
            <pc:docMk/>
            <pc:sldMk cId="1945325877" sldId="260"/>
            <ac:spMk id="50" creationId="{D4BBCCE7-2285-9E3E-1470-113DC894CD3B}"/>
          </ac:spMkLst>
        </pc:spChg>
        <pc:spChg chg="del">
          <ac:chgData name="DUPUY Nathalie" userId="1fa341b4-27f9-4eb6-a5b7-8c4089e81572" providerId="ADAL" clId="{D007844C-C99A-4D8E-B3E5-134385F1FCFE}" dt="2025-06-12T15:17:33.965" v="335" actId="478"/>
          <ac:spMkLst>
            <pc:docMk/>
            <pc:sldMk cId="1945325877" sldId="260"/>
            <ac:spMk id="51" creationId="{9E8F1C89-0987-F242-780D-21C316A64F8C}"/>
          </ac:spMkLst>
        </pc:spChg>
        <pc:spChg chg="del mod">
          <ac:chgData name="DUPUY Nathalie" userId="1fa341b4-27f9-4eb6-a5b7-8c4089e81572" providerId="ADAL" clId="{D007844C-C99A-4D8E-B3E5-134385F1FCFE}" dt="2025-06-12T15:17:43.589" v="339" actId="478"/>
          <ac:spMkLst>
            <pc:docMk/>
            <pc:sldMk cId="1945325877" sldId="260"/>
            <ac:spMk id="53" creationId="{0B399C35-F033-BD70-E4F9-41033A71724D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54" creationId="{7656C2C2-E5C6-B8EC-D75F-99B209EF91A1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57" creationId="{66082EEF-9050-B16C-C8D9-10793B4DC458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58" creationId="{65308838-7ABC-8E65-50B8-132B00BF0317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59" creationId="{92261F03-8C05-4446-6D21-60487C551644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60" creationId="{1C4911D0-1A2A-678E-FC0E-AA27E52E8622}"/>
          </ac:spMkLst>
        </pc:spChg>
        <pc:spChg chg="del">
          <ac:chgData name="DUPUY Nathalie" userId="1fa341b4-27f9-4eb6-a5b7-8c4089e81572" providerId="ADAL" clId="{D007844C-C99A-4D8E-B3E5-134385F1FCFE}" dt="2025-06-12T15:18:06.401" v="343" actId="478"/>
          <ac:spMkLst>
            <pc:docMk/>
            <pc:sldMk cId="1945325877" sldId="260"/>
            <ac:spMk id="61" creationId="{3750657D-C7A5-03F1-7649-DA0AC3788D2A}"/>
          </ac:spMkLst>
        </pc:spChg>
        <pc:spChg chg="del">
          <ac:chgData name="DUPUY Nathalie" userId="1fa341b4-27f9-4eb6-a5b7-8c4089e81572" providerId="ADAL" clId="{D007844C-C99A-4D8E-B3E5-134385F1FCFE}" dt="2025-06-12T15:18:14.825" v="345" actId="478"/>
          <ac:spMkLst>
            <pc:docMk/>
            <pc:sldMk cId="1945325877" sldId="260"/>
            <ac:spMk id="62" creationId="{94CB7D3C-B7B4-EAB3-FB84-05BF632993FF}"/>
          </ac:spMkLst>
        </pc:spChg>
        <pc:spChg chg="del">
          <ac:chgData name="DUPUY Nathalie" userId="1fa341b4-27f9-4eb6-a5b7-8c4089e81572" providerId="ADAL" clId="{D007844C-C99A-4D8E-B3E5-134385F1FCFE}" dt="2025-06-12T15:05:44.273" v="2" actId="478"/>
          <ac:spMkLst>
            <pc:docMk/>
            <pc:sldMk cId="1945325877" sldId="260"/>
            <ac:spMk id="63" creationId="{922A21CE-C224-7289-5613-ED08E87769D1}"/>
          </ac:spMkLst>
        </pc:spChg>
        <pc:spChg chg="del">
          <ac:chgData name="DUPUY Nathalie" userId="1fa341b4-27f9-4eb6-a5b7-8c4089e81572" providerId="ADAL" clId="{D007844C-C99A-4D8E-B3E5-134385F1FCFE}" dt="2025-06-12T15:05:44.273" v="2" actId="478"/>
          <ac:spMkLst>
            <pc:docMk/>
            <pc:sldMk cId="1945325877" sldId="260"/>
            <ac:spMk id="64" creationId="{DD3D2FBA-425D-BE9B-C02D-E985981F0EB8}"/>
          </ac:spMkLst>
        </pc:spChg>
        <pc:spChg chg="del">
          <ac:chgData name="DUPUY Nathalie" userId="1fa341b4-27f9-4eb6-a5b7-8c4089e81572" providerId="ADAL" clId="{D007844C-C99A-4D8E-B3E5-134385F1FCFE}" dt="2025-06-12T15:05:44.273" v="2" actId="478"/>
          <ac:spMkLst>
            <pc:docMk/>
            <pc:sldMk cId="1945325877" sldId="260"/>
            <ac:spMk id="65" creationId="{B611EBF3-6EFB-962C-64B7-09AE22D72161}"/>
          </ac:spMkLst>
        </pc:spChg>
        <pc:spChg chg="mod">
          <ac:chgData name="DUPUY Nathalie" userId="1fa341b4-27f9-4eb6-a5b7-8c4089e81572" providerId="ADAL" clId="{D007844C-C99A-4D8E-B3E5-134385F1FCFE}" dt="2025-06-12T15:12:15.971" v="242" actId="1035"/>
          <ac:spMkLst>
            <pc:docMk/>
            <pc:sldMk cId="1945325877" sldId="260"/>
            <ac:spMk id="72" creationId="{7FDD35C8-D5BF-DB3B-1506-CCCD36C799CA}"/>
          </ac:spMkLst>
        </pc:spChg>
        <pc:spChg chg="mod">
          <ac:chgData name="DUPUY Nathalie" userId="1fa341b4-27f9-4eb6-a5b7-8c4089e81572" providerId="ADAL" clId="{D007844C-C99A-4D8E-B3E5-134385F1FCFE}" dt="2025-06-12T15:11:36.582" v="224" actId="1035"/>
          <ac:spMkLst>
            <pc:docMk/>
            <pc:sldMk cId="1945325877" sldId="260"/>
            <ac:spMk id="73" creationId="{2FD50699-45B5-88EC-1B42-E5597AB067CD}"/>
          </ac:spMkLst>
        </pc:spChg>
        <pc:spChg chg="mod">
          <ac:chgData name="DUPUY Nathalie" userId="1fa341b4-27f9-4eb6-a5b7-8c4089e81572" providerId="ADAL" clId="{D007844C-C99A-4D8E-B3E5-134385F1FCFE}" dt="2025-06-12T15:11:36.582" v="224" actId="1035"/>
          <ac:spMkLst>
            <pc:docMk/>
            <pc:sldMk cId="1945325877" sldId="260"/>
            <ac:spMk id="74" creationId="{132E1DF2-8DF7-6940-4374-52DB65EC3761}"/>
          </ac:spMkLst>
        </pc:spChg>
        <pc:spChg chg="mod">
          <ac:chgData name="DUPUY Nathalie" userId="1fa341b4-27f9-4eb6-a5b7-8c4089e81572" providerId="ADAL" clId="{D007844C-C99A-4D8E-B3E5-134385F1FCFE}" dt="2025-06-12T15:11:36.582" v="224" actId="1035"/>
          <ac:spMkLst>
            <pc:docMk/>
            <pc:sldMk cId="1945325877" sldId="260"/>
            <ac:spMk id="75" creationId="{23DA089B-1D05-556D-253C-262F0FA50B68}"/>
          </ac:spMkLst>
        </pc:spChg>
        <pc:spChg chg="del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84" creationId="{C4D66488-7C6B-CA8F-8E86-7E3A1CB3E3E0}"/>
          </ac:spMkLst>
        </pc:spChg>
        <pc:spChg chg="add del mod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86" creationId="{E802C633-DB21-2A4B-D203-3D2706D4CD02}"/>
          </ac:spMkLst>
        </pc:spChg>
        <pc:spChg chg="del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88" creationId="{04BF8DE3-3059-55FB-539F-41BB4ED893F7}"/>
          </ac:spMkLst>
        </pc:spChg>
        <pc:spChg chg="add del mod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90" creationId="{17FD20E5-B118-DF20-F6F5-6949BAA646B4}"/>
          </ac:spMkLst>
        </pc:spChg>
        <pc:spChg chg="del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92" creationId="{C8104B13-D71F-2FA8-C9E1-5B3EBDC77B24}"/>
          </ac:spMkLst>
        </pc:spChg>
        <pc:spChg chg="del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94" creationId="{D7C621E0-A211-797E-D07A-B6F1CA4E46B1}"/>
          </ac:spMkLst>
        </pc:spChg>
        <pc:spChg chg="add del mod">
          <ac:chgData name="DUPUY Nathalie" userId="1fa341b4-27f9-4eb6-a5b7-8c4089e81572" providerId="ADAL" clId="{D007844C-C99A-4D8E-B3E5-134385F1FCFE}" dt="2025-06-12T15:18:12.092" v="344" actId="478"/>
          <ac:spMkLst>
            <pc:docMk/>
            <pc:sldMk cId="1945325877" sldId="260"/>
            <ac:spMk id="96" creationId="{462AFD3E-0475-B04C-AD23-6CB3EF5861D9}"/>
          </ac:spMkLst>
        </pc:spChg>
        <pc:spChg chg="add del mod">
          <ac:chgData name="DUPUY Nathalie" userId="1fa341b4-27f9-4eb6-a5b7-8c4089e81572" providerId="ADAL" clId="{D007844C-C99A-4D8E-B3E5-134385F1FCFE}" dt="2025-06-12T15:18:15.959" v="346" actId="478"/>
          <ac:spMkLst>
            <pc:docMk/>
            <pc:sldMk cId="1945325877" sldId="260"/>
            <ac:spMk id="98" creationId="{1D85354F-EDC9-7B3C-6F0B-5A9FD74625DE}"/>
          </ac:spMkLst>
        </pc:spChg>
        <pc:spChg chg="add del mod">
          <ac:chgData name="DUPUY Nathalie" userId="1fa341b4-27f9-4eb6-a5b7-8c4089e81572" providerId="ADAL" clId="{D007844C-C99A-4D8E-B3E5-134385F1FCFE}" dt="2025-06-12T15:27:54.825" v="444" actId="478"/>
          <ac:spMkLst>
            <pc:docMk/>
            <pc:sldMk cId="1945325877" sldId="260"/>
            <ac:spMk id="100" creationId="{6F69B39F-0D7B-79E9-5BB2-2647DAFE579E}"/>
          </ac:spMkLst>
        </pc:spChg>
        <pc:spChg chg="add del mod">
          <ac:chgData name="DUPUY Nathalie" userId="1fa341b4-27f9-4eb6-a5b7-8c4089e81572" providerId="ADAL" clId="{D007844C-C99A-4D8E-B3E5-134385F1FCFE}" dt="2025-06-12T15:27:54.825" v="444" actId="478"/>
          <ac:spMkLst>
            <pc:docMk/>
            <pc:sldMk cId="1945325877" sldId="260"/>
            <ac:spMk id="102" creationId="{4CB98F64-7881-81F4-9E6D-D2F6AA51E020}"/>
          </ac:spMkLst>
        </pc:spChg>
        <pc:spChg chg="add del mod">
          <ac:chgData name="DUPUY Nathalie" userId="1fa341b4-27f9-4eb6-a5b7-8c4089e81572" providerId="ADAL" clId="{D007844C-C99A-4D8E-B3E5-134385F1FCFE}" dt="2025-06-12T15:27:54.825" v="444" actId="478"/>
          <ac:spMkLst>
            <pc:docMk/>
            <pc:sldMk cId="1945325877" sldId="260"/>
            <ac:spMk id="104" creationId="{C738F958-36DC-5098-BECB-D541346E6EA8}"/>
          </ac:spMkLst>
        </pc:spChg>
        <pc:spChg chg="add del mod">
          <ac:chgData name="DUPUY Nathalie" userId="1fa341b4-27f9-4eb6-a5b7-8c4089e81572" providerId="ADAL" clId="{D007844C-C99A-4D8E-B3E5-134385F1FCFE}" dt="2025-06-12T15:27:54.825" v="444" actId="478"/>
          <ac:spMkLst>
            <pc:docMk/>
            <pc:sldMk cId="1945325877" sldId="260"/>
            <ac:spMk id="106" creationId="{8A68B9A6-79E5-1EA3-329C-637B4D49627D}"/>
          </ac:spMkLst>
        </pc:spChg>
        <pc:spChg chg="add mod">
          <ac:chgData name="DUPUY Nathalie" userId="1fa341b4-27f9-4eb6-a5b7-8c4089e81572" providerId="ADAL" clId="{D007844C-C99A-4D8E-B3E5-134385F1FCFE}" dt="2025-06-12T15:32:03.041" v="698" actId="1076"/>
          <ac:spMkLst>
            <pc:docMk/>
            <pc:sldMk cId="1945325877" sldId="260"/>
            <ac:spMk id="107" creationId="{6B435A07-AB31-CB5D-0DAF-AACFA8933887}"/>
          </ac:spMkLst>
        </pc:spChg>
        <pc:spChg chg="del">
          <ac:chgData name="DUPUY Nathalie" userId="1fa341b4-27f9-4eb6-a5b7-8c4089e81572" providerId="ADAL" clId="{D007844C-C99A-4D8E-B3E5-134385F1FCFE}" dt="2025-06-12T15:17:38.205" v="337" actId="478"/>
          <ac:spMkLst>
            <pc:docMk/>
            <pc:sldMk cId="1945325877" sldId="260"/>
            <ac:spMk id="108" creationId="{682EE11D-2F1F-4867-53B2-9F01A544E7C9}"/>
          </ac:spMkLst>
        </pc:spChg>
        <pc:spChg chg="add">
          <ac:chgData name="DUPUY Nathalie" userId="1fa341b4-27f9-4eb6-a5b7-8c4089e81572" providerId="ADAL" clId="{D007844C-C99A-4D8E-B3E5-134385F1FCFE}" dt="2025-06-12T15:34:39.627" v="699"/>
          <ac:spMkLst>
            <pc:docMk/>
            <pc:sldMk cId="1945325877" sldId="260"/>
            <ac:spMk id="109" creationId="{CE31109A-987B-75E5-C04E-1333BFE36AF4}"/>
          </ac:spMkLst>
        </pc:spChg>
        <pc:spChg chg="add mod">
          <ac:chgData name="DUPUY Nathalie" userId="1fa341b4-27f9-4eb6-a5b7-8c4089e81572" providerId="ADAL" clId="{D007844C-C99A-4D8E-B3E5-134385F1FCFE}" dt="2025-06-12T15:36:21.455" v="707" actId="208"/>
          <ac:spMkLst>
            <pc:docMk/>
            <pc:sldMk cId="1945325877" sldId="260"/>
            <ac:spMk id="112" creationId="{E7EE4E81-3B58-2A5E-01BD-9F79E59D7A34}"/>
          </ac:spMkLst>
        </pc:spChg>
        <pc:picChg chg="mod">
          <ac:chgData name="DUPUY Nathalie" userId="1fa341b4-27f9-4eb6-a5b7-8c4089e81572" providerId="ADAL" clId="{D007844C-C99A-4D8E-B3E5-134385F1FCFE}" dt="2025-06-12T15:11:36.582" v="224" actId="1035"/>
          <ac:picMkLst>
            <pc:docMk/>
            <pc:sldMk cId="1945325877" sldId="260"/>
            <ac:picMk id="8" creationId="{577EC601-6F52-E2AA-2529-A378B972FFFF}"/>
          </ac:picMkLst>
        </pc:picChg>
        <pc:picChg chg="mod">
          <ac:chgData name="DUPUY Nathalie" userId="1fa341b4-27f9-4eb6-a5b7-8c4089e81572" providerId="ADAL" clId="{D007844C-C99A-4D8E-B3E5-134385F1FCFE}" dt="2025-06-12T15:11:36.582" v="224" actId="1035"/>
          <ac:picMkLst>
            <pc:docMk/>
            <pc:sldMk cId="1945325877" sldId="260"/>
            <ac:picMk id="38" creationId="{9B4D560A-41B2-780A-1506-A4E39E22B465}"/>
          </ac:picMkLst>
        </pc:picChg>
        <pc:picChg chg="mod">
          <ac:chgData name="DUPUY Nathalie" userId="1fa341b4-27f9-4eb6-a5b7-8c4089e81572" providerId="ADAL" clId="{D007844C-C99A-4D8E-B3E5-134385F1FCFE}" dt="2025-06-12T15:11:36.582" v="224" actId="1035"/>
          <ac:picMkLst>
            <pc:docMk/>
            <pc:sldMk cId="1945325877" sldId="260"/>
            <ac:picMk id="39" creationId="{F32117EE-2493-E6C0-2B8A-53015C28B476}"/>
          </ac:picMkLst>
        </pc:picChg>
        <pc:picChg chg="add mod">
          <ac:chgData name="DUPUY Nathalie" userId="1fa341b4-27f9-4eb6-a5b7-8c4089e81572" providerId="ADAL" clId="{D007844C-C99A-4D8E-B3E5-134385F1FCFE}" dt="2025-06-12T15:35:46.612" v="704" actId="931"/>
          <ac:picMkLst>
            <pc:docMk/>
            <pc:sldMk cId="1945325877" sldId="260"/>
            <ac:picMk id="111" creationId="{63C4F8BB-A30B-B8E6-974C-D2059C74F269}"/>
          </ac:picMkLst>
        </pc:picChg>
      </pc:sldChg>
      <pc:sldChg chg="addSp delSp modSp add mod setBg modClrScheme chgLayout">
        <pc:chgData name="DUPUY Nathalie" userId="1fa341b4-27f9-4eb6-a5b7-8c4089e81572" providerId="ADAL" clId="{D007844C-C99A-4D8E-B3E5-134385F1FCFE}" dt="2025-06-12T15:59:55.653" v="1057" actId="478"/>
        <pc:sldMkLst>
          <pc:docMk/>
          <pc:sldMk cId="1937140118" sldId="261"/>
        </pc:sldMkLst>
        <pc:spChg chg="add del mod">
          <ac:chgData name="DUPUY Nathalie" userId="1fa341b4-27f9-4eb6-a5b7-8c4089e81572" providerId="ADAL" clId="{D007844C-C99A-4D8E-B3E5-134385F1FCFE}" dt="2025-06-12T15:28:17.790" v="447" actId="478"/>
          <ac:spMkLst>
            <pc:docMk/>
            <pc:sldMk cId="1937140118" sldId="261"/>
            <ac:spMk id="3" creationId="{BD1FDAAB-B017-B715-B38B-947D5FBA3B5F}"/>
          </ac:spMkLst>
        </pc:spChg>
        <pc:spChg chg="del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6" creationId="{448A8DFB-907E-B8FD-37BE-F536ABF7CC1F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9" creationId="{477DA6F9-846B-06CA-CAE6-62F417AD8871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11" creationId="{E800076A-EAB1-77E4-04CD-EC8029F35114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13" creationId="{ACAEBA23-3966-073A-CA1F-910B0F765CE7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15" creationId="{064D8B00-4053-1BD1-9E69-A38AC91EA080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17" creationId="{BB6C44AB-AC96-408F-A2D5-F77155DF3CF5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19" creationId="{99FB0987-A061-48FA-1B8E-F5A60284FE2C}"/>
          </ac:spMkLst>
        </pc:spChg>
        <pc:spChg chg="mod">
          <ac:chgData name="DUPUY Nathalie" userId="1fa341b4-27f9-4eb6-a5b7-8c4089e81572" providerId="ADAL" clId="{D007844C-C99A-4D8E-B3E5-134385F1FCFE}" dt="2025-06-12T15:59:21.412" v="1051" actId="12"/>
          <ac:spMkLst>
            <pc:docMk/>
            <pc:sldMk cId="1937140118" sldId="261"/>
            <ac:spMk id="21" creationId="{484115DE-FB8C-B266-883C-78707CD6F9C9}"/>
          </ac:spMkLst>
        </pc:spChg>
        <pc:spChg chg="add del mod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22" creationId="{BAD085BD-6724-536F-7AA0-8AAE684D2854}"/>
          </ac:spMkLst>
        </pc:spChg>
        <pc:spChg chg="mod">
          <ac:chgData name="DUPUY Nathalie" userId="1fa341b4-27f9-4eb6-a5b7-8c4089e81572" providerId="ADAL" clId="{D007844C-C99A-4D8E-B3E5-134385F1FCFE}" dt="2025-06-12T15:57:02.642" v="993" actId="1076"/>
          <ac:spMkLst>
            <pc:docMk/>
            <pc:sldMk cId="1937140118" sldId="261"/>
            <ac:spMk id="23" creationId="{13666485-C487-B582-BFE6-6408ED0E756E}"/>
          </ac:spMkLst>
        </pc:spChg>
        <pc:spChg chg="mod">
          <ac:chgData name="DUPUY Nathalie" userId="1fa341b4-27f9-4eb6-a5b7-8c4089e81572" providerId="ADAL" clId="{D007844C-C99A-4D8E-B3E5-134385F1FCFE}" dt="2025-06-12T15:30:38.814" v="684" actId="1035"/>
          <ac:spMkLst>
            <pc:docMk/>
            <pc:sldMk cId="1937140118" sldId="261"/>
            <ac:spMk id="25" creationId="{D4873273-5B72-9EE5-8272-3C6177FC47A5}"/>
          </ac:spMkLst>
        </pc:spChg>
        <pc:spChg chg="add del mod">
          <ac:chgData name="DUPUY Nathalie" userId="1fa341b4-27f9-4eb6-a5b7-8c4089e81572" providerId="ADAL" clId="{D007844C-C99A-4D8E-B3E5-134385F1FCFE}" dt="2025-06-12T15:28:34.825" v="450" actId="478"/>
          <ac:spMkLst>
            <pc:docMk/>
            <pc:sldMk cId="1937140118" sldId="261"/>
            <ac:spMk id="26" creationId="{CD78F076-F96B-3833-8653-8F6AA11BE300}"/>
          </ac:spMkLst>
        </pc:spChg>
        <pc:spChg chg="del mod">
          <ac:chgData name="DUPUY Nathalie" userId="1fa341b4-27f9-4eb6-a5b7-8c4089e81572" providerId="ADAL" clId="{D007844C-C99A-4D8E-B3E5-134385F1FCFE}" dt="2025-06-12T15:53:02.408" v="880" actId="478"/>
          <ac:spMkLst>
            <pc:docMk/>
            <pc:sldMk cId="1937140118" sldId="261"/>
            <ac:spMk id="27" creationId="{B0AE8ECE-E9BA-39B8-FABC-7A5EC39262FC}"/>
          </ac:spMkLst>
        </pc:spChg>
        <pc:spChg chg="add del mod">
          <ac:chgData name="DUPUY Nathalie" userId="1fa341b4-27f9-4eb6-a5b7-8c4089e81572" providerId="ADAL" clId="{D007844C-C99A-4D8E-B3E5-134385F1FCFE}" dt="2025-06-12T15:30:52.291" v="686" actId="478"/>
          <ac:spMkLst>
            <pc:docMk/>
            <pc:sldMk cId="1937140118" sldId="261"/>
            <ac:spMk id="29" creationId="{FC9593FD-B544-A5BD-127C-8EE0C57EAFBB}"/>
          </ac:spMkLst>
        </pc:spChg>
        <pc:spChg chg="del mod">
          <ac:chgData name="DUPUY Nathalie" userId="1fa341b4-27f9-4eb6-a5b7-8c4089e81572" providerId="ADAL" clId="{D007844C-C99A-4D8E-B3E5-134385F1FCFE}" dt="2025-06-12T15:43:23.558" v="809" actId="478"/>
          <ac:spMkLst>
            <pc:docMk/>
            <pc:sldMk cId="1937140118" sldId="261"/>
            <ac:spMk id="33" creationId="{641C5A21-1A77-7C32-1147-6A7EEA5B6A6A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36" creationId="{253D78D7-EBE8-53B2-88A9-3336A2B9C89C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37" creationId="{D21EDBC8-3914-1438-A50D-4A3177B15E41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42" creationId="{6D66BEFE-91C0-603E-A0F8-4D8C6560D189}"/>
          </ac:spMkLst>
        </pc:spChg>
        <pc:spChg chg="del">
          <ac:chgData name="DUPUY Nathalie" userId="1fa341b4-27f9-4eb6-a5b7-8c4089e81572" providerId="ADAL" clId="{D007844C-C99A-4D8E-B3E5-134385F1FCFE}" dt="2025-06-12T15:28:15.578" v="446" actId="478"/>
          <ac:spMkLst>
            <pc:docMk/>
            <pc:sldMk cId="1937140118" sldId="261"/>
            <ac:spMk id="43" creationId="{613BAE79-35C7-7745-9ECF-3DE3878A76F7}"/>
          </ac:spMkLst>
        </pc:spChg>
        <pc:spChg chg="del">
          <ac:chgData name="DUPUY Nathalie" userId="1fa341b4-27f9-4eb6-a5b7-8c4089e81572" providerId="ADAL" clId="{D007844C-C99A-4D8E-B3E5-134385F1FCFE}" dt="2025-06-12T15:30:49.626" v="685" actId="478"/>
          <ac:spMkLst>
            <pc:docMk/>
            <pc:sldMk cId="1937140118" sldId="261"/>
            <ac:spMk id="44" creationId="{900952BB-4493-BB2C-D1C8-6683ACA4F49C}"/>
          </ac:spMkLst>
        </pc:spChg>
        <pc:spChg chg="del mod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47" creationId="{A783BEB6-EC91-7CCA-B3C8-5E3CE6F550CB}"/>
          </ac:spMkLst>
        </pc:spChg>
        <pc:spChg chg="mod">
          <ac:chgData name="DUPUY Nathalie" userId="1fa341b4-27f9-4eb6-a5b7-8c4089e81572" providerId="ADAL" clId="{D007844C-C99A-4D8E-B3E5-134385F1FCFE}" dt="2025-06-12T15:57:06.568" v="994" actId="1076"/>
          <ac:spMkLst>
            <pc:docMk/>
            <pc:sldMk cId="1937140118" sldId="261"/>
            <ac:spMk id="48" creationId="{5BF6CDFE-1D1A-CD1D-4D37-00B52DF91208}"/>
          </ac:spMkLst>
        </pc:spChg>
        <pc:spChg chg="mod">
          <ac:chgData name="DUPUY Nathalie" userId="1fa341b4-27f9-4eb6-a5b7-8c4089e81572" providerId="ADAL" clId="{D007844C-C99A-4D8E-B3E5-134385F1FCFE}" dt="2025-06-12T15:52:32.732" v="878" actId="14100"/>
          <ac:spMkLst>
            <pc:docMk/>
            <pc:sldMk cId="1937140118" sldId="261"/>
            <ac:spMk id="50" creationId="{5DED45DD-DD12-AD3D-C8B9-E1D5DA5BD3A4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55" creationId="{CE30C993-FE90-DF69-8E5F-640E7176C286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56" creationId="{0E089113-46EF-C273-222F-9045DA519426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57" creationId="{A10DA31A-D5BA-0CDB-D072-D7F0EB5FB6F0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61" creationId="{75653FAB-284D-540A-C045-A637B5B5BCE2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64" creationId="{32CFFF54-D886-8FBF-BD84-338E0BE1B433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65" creationId="{BC16E358-CBCE-A88B-A612-0E940DD5870A}"/>
          </ac:spMkLst>
        </pc:spChg>
        <pc:spChg chg="add del mod ord">
          <ac:chgData name="DUPUY Nathalie" userId="1fa341b4-27f9-4eb6-a5b7-8c4089e81572" providerId="ADAL" clId="{D007844C-C99A-4D8E-B3E5-134385F1FCFE}" dt="2025-06-12T15:37:16.778" v="709" actId="700"/>
          <ac:spMkLst>
            <pc:docMk/>
            <pc:sldMk cId="1937140118" sldId="261"/>
            <ac:spMk id="68" creationId="{3056EC82-1480-B21C-CA74-4365F7AB0D57}"/>
          </ac:spMkLst>
        </pc:spChg>
        <pc:spChg chg="add mod">
          <ac:chgData name="DUPUY Nathalie" userId="1fa341b4-27f9-4eb6-a5b7-8c4089e81572" providerId="ADAL" clId="{D007844C-C99A-4D8E-B3E5-134385F1FCFE}" dt="2025-06-12T15:37:24.801" v="712" actId="20577"/>
          <ac:spMkLst>
            <pc:docMk/>
            <pc:sldMk cId="1937140118" sldId="261"/>
            <ac:spMk id="69" creationId="{8D2A77F6-1912-8990-BC66-A9F9E4AFC05D}"/>
          </ac:spMkLst>
        </pc:spChg>
        <pc:spChg chg="add del mod">
          <ac:chgData name="DUPUY Nathalie" userId="1fa341b4-27f9-4eb6-a5b7-8c4089e81572" providerId="ADAL" clId="{D007844C-C99A-4D8E-B3E5-134385F1FCFE}" dt="2025-06-12T15:38:58.635" v="729" actId="478"/>
          <ac:spMkLst>
            <pc:docMk/>
            <pc:sldMk cId="1937140118" sldId="261"/>
            <ac:spMk id="71" creationId="{8A5828C5-9F0D-9BFB-8F5F-874DD2616A57}"/>
          </ac:spMkLst>
        </pc:spChg>
        <pc:spChg chg="del">
          <ac:chgData name="DUPUY Nathalie" userId="1fa341b4-27f9-4eb6-a5b7-8c4089e81572" providerId="ADAL" clId="{D007844C-C99A-4D8E-B3E5-134385F1FCFE}" dt="2025-06-12T15:28:32.725" v="449" actId="478"/>
          <ac:spMkLst>
            <pc:docMk/>
            <pc:sldMk cId="1937140118" sldId="261"/>
            <ac:spMk id="72" creationId="{0F7D4A86-4924-20A2-22D0-B8B14E35F25F}"/>
          </ac:spMkLst>
        </pc:spChg>
        <pc:spChg chg="del">
          <ac:chgData name="DUPUY Nathalie" userId="1fa341b4-27f9-4eb6-a5b7-8c4089e81572" providerId="ADAL" clId="{D007844C-C99A-4D8E-B3E5-134385F1FCFE}" dt="2025-06-12T15:28:23.530" v="448" actId="478"/>
          <ac:spMkLst>
            <pc:docMk/>
            <pc:sldMk cId="1937140118" sldId="261"/>
            <ac:spMk id="73" creationId="{5804C860-3553-3403-67D8-04E39EFCC26C}"/>
          </ac:spMkLst>
        </pc:spChg>
        <pc:spChg chg="del">
          <ac:chgData name="DUPUY Nathalie" userId="1fa341b4-27f9-4eb6-a5b7-8c4089e81572" providerId="ADAL" clId="{D007844C-C99A-4D8E-B3E5-134385F1FCFE}" dt="2025-06-12T15:28:23.530" v="448" actId="478"/>
          <ac:spMkLst>
            <pc:docMk/>
            <pc:sldMk cId="1937140118" sldId="261"/>
            <ac:spMk id="74" creationId="{FED0BEBC-6D06-5A46-0E05-D321656E59C6}"/>
          </ac:spMkLst>
        </pc:spChg>
        <pc:spChg chg="del">
          <ac:chgData name="DUPUY Nathalie" userId="1fa341b4-27f9-4eb6-a5b7-8c4089e81572" providerId="ADAL" clId="{D007844C-C99A-4D8E-B3E5-134385F1FCFE}" dt="2025-06-12T15:28:23.530" v="448" actId="478"/>
          <ac:spMkLst>
            <pc:docMk/>
            <pc:sldMk cId="1937140118" sldId="261"/>
            <ac:spMk id="75" creationId="{B54A7077-8C09-2DD0-B46B-935038C57A70}"/>
          </ac:spMkLst>
        </pc:spChg>
        <pc:spChg chg="add mod">
          <ac:chgData name="DUPUY Nathalie" userId="1fa341b4-27f9-4eb6-a5b7-8c4089e81572" providerId="ADAL" clId="{D007844C-C99A-4D8E-B3E5-134385F1FCFE}" dt="2025-06-12T15:54:12.634" v="912" actId="20577"/>
          <ac:spMkLst>
            <pc:docMk/>
            <pc:sldMk cId="1937140118" sldId="261"/>
            <ac:spMk id="76" creationId="{0A9C17B7-1C61-10CA-06EC-DBB2C2E1D50C}"/>
          </ac:spMkLst>
        </pc:spChg>
        <pc:spChg chg="add del mod">
          <ac:chgData name="DUPUY Nathalie" userId="1fa341b4-27f9-4eb6-a5b7-8c4089e81572" providerId="ADAL" clId="{D007844C-C99A-4D8E-B3E5-134385F1FCFE}" dt="2025-06-12T15:49:55.237" v="870" actId="478"/>
          <ac:spMkLst>
            <pc:docMk/>
            <pc:sldMk cId="1937140118" sldId="261"/>
            <ac:spMk id="78" creationId="{3EBA6F6D-6995-F7B8-4754-38CADCE5EC8E}"/>
          </ac:spMkLst>
        </pc:spChg>
        <pc:spChg chg="del">
          <ac:chgData name="DUPUY Nathalie" userId="1fa341b4-27f9-4eb6-a5b7-8c4089e81572" providerId="ADAL" clId="{D007844C-C99A-4D8E-B3E5-134385F1FCFE}" dt="2025-06-12T15:51:52.188" v="875" actId="478"/>
          <ac:spMkLst>
            <pc:docMk/>
            <pc:sldMk cId="1937140118" sldId="261"/>
            <ac:spMk id="79" creationId="{78920C86-A07F-E630-209B-486BB0D973D5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0" creationId="{749F2E13-7FE4-EE1C-25EF-52CDC1A168FF}"/>
          </ac:spMkLst>
        </pc:spChg>
        <pc:spChg chg="add mod ord">
          <ac:chgData name="DUPUY Nathalie" userId="1fa341b4-27f9-4eb6-a5b7-8c4089e81572" providerId="ADAL" clId="{D007844C-C99A-4D8E-B3E5-134385F1FCFE}" dt="2025-06-12T15:51:41.645" v="874" actId="700"/>
          <ac:spMkLst>
            <pc:docMk/>
            <pc:sldMk cId="1937140118" sldId="261"/>
            <ac:spMk id="82" creationId="{4DECFADD-AA84-875E-DE8E-4AECDB7E6640}"/>
          </ac:spMkLst>
        </pc:spChg>
        <pc:spChg chg="add del mod ord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4" creationId="{56CC50B6-EBC5-0E50-46EC-F6CA601C3D5D}"/>
          </ac:spMkLst>
        </pc:spChg>
        <pc:spChg chg="add del mod ord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5" creationId="{6CD0D701-0B9B-E2A9-250D-80F463CA5CA7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6" creationId="{EB5E42F2-3316-A738-E9E1-B66F2172C6B9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7" creationId="{3AB0EFD9-423B-C409-5677-C698F96DF99B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88" creationId="{6865F202-9406-3C8B-7F43-482E7BE96576}"/>
          </ac:spMkLst>
        </pc:spChg>
        <pc:spChg chg="add mod ord">
          <ac:chgData name="DUPUY Nathalie" userId="1fa341b4-27f9-4eb6-a5b7-8c4089e81572" providerId="ADAL" clId="{D007844C-C99A-4D8E-B3E5-134385F1FCFE}" dt="2025-06-12T15:51:41.645" v="874" actId="700"/>
          <ac:spMkLst>
            <pc:docMk/>
            <pc:sldMk cId="1937140118" sldId="261"/>
            <ac:spMk id="89" creationId="{58010E2B-D159-5AFD-AB80-5D7B7B023329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90" creationId="{9127EA90-5185-9D4F-9EB5-32F75AEF4E2F}"/>
          </ac:spMkLst>
        </pc:spChg>
        <pc:spChg chg="del">
          <ac:chgData name="DUPUY Nathalie" userId="1fa341b4-27f9-4eb6-a5b7-8c4089e81572" providerId="ADAL" clId="{D007844C-C99A-4D8E-B3E5-134385F1FCFE}" dt="2025-06-12T15:52:18.228" v="876" actId="478"/>
          <ac:spMkLst>
            <pc:docMk/>
            <pc:sldMk cId="1937140118" sldId="261"/>
            <ac:spMk id="91" creationId="{4BDF2F11-ED0C-5799-42FC-F7004D7D1A35}"/>
          </ac:spMkLst>
        </pc:spChg>
        <pc:spChg chg="del">
          <ac:chgData name="DUPUY Nathalie" userId="1fa341b4-27f9-4eb6-a5b7-8c4089e81572" providerId="ADAL" clId="{D007844C-C99A-4D8E-B3E5-134385F1FCFE}" dt="2025-06-12T15:53:02.408" v="880" actId="478"/>
          <ac:spMkLst>
            <pc:docMk/>
            <pc:sldMk cId="1937140118" sldId="261"/>
            <ac:spMk id="92" creationId="{727C6397-DF1F-8D7C-5290-AEF44B1A2AC6}"/>
          </ac:spMkLst>
        </pc:spChg>
        <pc:spChg chg="add mod ord">
          <ac:chgData name="DUPUY Nathalie" userId="1fa341b4-27f9-4eb6-a5b7-8c4089e81572" providerId="ADAL" clId="{D007844C-C99A-4D8E-B3E5-134385F1FCFE}" dt="2025-06-12T15:51:41.645" v="874" actId="700"/>
          <ac:spMkLst>
            <pc:docMk/>
            <pc:sldMk cId="1937140118" sldId="261"/>
            <ac:spMk id="94" creationId="{70CB4B79-78B8-5BC3-4FBA-D28A756C213B}"/>
          </ac:spMkLst>
        </pc:spChg>
        <pc:spChg chg="add del mod ord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96" creationId="{DC8ADB59-E94A-EC70-3118-3105B48F874D}"/>
          </ac:spMkLst>
        </pc:spChg>
        <pc:spChg chg="del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97" creationId="{715E3213-877F-A39E-F2FB-A899F0FB96D0}"/>
          </ac:spMkLst>
        </pc:spChg>
        <pc:spChg chg="add del mod ord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98" creationId="{F357883C-218B-EFE2-E278-8CD5A0069A79}"/>
          </ac:spMkLst>
        </pc:spChg>
        <pc:spChg chg="add del mod ord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99" creationId="{F20A062E-0FEB-9C04-2821-03BE7FFFD444}"/>
          </ac:spMkLst>
        </pc:spChg>
        <pc:spChg chg="del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100" creationId="{E8587833-D994-4EE4-F82E-25811F64F307}"/>
          </ac:spMkLst>
        </pc:spChg>
        <pc:spChg chg="del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101" creationId="{279F6BB9-093D-8D94-161B-8D8D12822BE0}"/>
          </ac:spMkLst>
        </pc:spChg>
        <pc:spChg chg="del">
          <ac:chgData name="DUPUY Nathalie" userId="1fa341b4-27f9-4eb6-a5b7-8c4089e81572" providerId="ADAL" clId="{D007844C-C99A-4D8E-B3E5-134385F1FCFE}" dt="2025-06-12T15:59:55.653" v="1057" actId="478"/>
          <ac:spMkLst>
            <pc:docMk/>
            <pc:sldMk cId="1937140118" sldId="261"/>
            <ac:spMk id="102" creationId="{2F9ACA4B-0172-D5BD-4785-3BEA6D5E0549}"/>
          </ac:spMkLst>
        </pc:spChg>
        <pc:spChg chg="mod">
          <ac:chgData name="DUPUY Nathalie" userId="1fa341b4-27f9-4eb6-a5b7-8c4089e81572" providerId="ADAL" clId="{D007844C-C99A-4D8E-B3E5-134385F1FCFE}" dt="2025-06-12T15:59:42.254" v="1054" actId="1076"/>
          <ac:spMkLst>
            <pc:docMk/>
            <pc:sldMk cId="1937140118" sldId="261"/>
            <ac:spMk id="103" creationId="{FE4A9580-0DD6-899A-1D77-37F3FED4F3C4}"/>
          </ac:spMkLst>
        </pc:spChg>
        <pc:spChg chg="mod">
          <ac:chgData name="DUPUY Nathalie" userId="1fa341b4-27f9-4eb6-a5b7-8c4089e81572" providerId="ADAL" clId="{D007844C-C99A-4D8E-B3E5-134385F1FCFE}" dt="2025-06-12T15:59:45.907" v="1055" actId="1076"/>
          <ac:spMkLst>
            <pc:docMk/>
            <pc:sldMk cId="1937140118" sldId="261"/>
            <ac:spMk id="104" creationId="{7805301D-F71B-38EF-CE75-0045C8AC96FC}"/>
          </ac:spMkLst>
        </pc:spChg>
        <pc:spChg chg="add mod ord">
          <ac:chgData name="DUPUY Nathalie" userId="1fa341b4-27f9-4eb6-a5b7-8c4089e81572" providerId="ADAL" clId="{D007844C-C99A-4D8E-B3E5-134385F1FCFE}" dt="2025-06-12T15:59:50.768" v="1056" actId="1076"/>
          <ac:spMkLst>
            <pc:docMk/>
            <pc:sldMk cId="1937140118" sldId="261"/>
            <ac:spMk id="105" creationId="{475B9FA8-83F8-A792-1F42-D8348EAB2882}"/>
          </ac:spMkLst>
        </pc:spChg>
        <pc:spChg chg="del mod">
          <ac:chgData name="DUPUY Nathalie" userId="1fa341b4-27f9-4eb6-a5b7-8c4089e81572" providerId="ADAL" clId="{D007844C-C99A-4D8E-B3E5-134385F1FCFE}" dt="2025-06-12T15:59:04.520" v="1040" actId="478"/>
          <ac:spMkLst>
            <pc:docMk/>
            <pc:sldMk cId="1937140118" sldId="261"/>
            <ac:spMk id="106" creationId="{45137FF4-028B-E639-8C83-769A87FEDC9D}"/>
          </ac:spMkLst>
        </pc:spChg>
        <pc:spChg chg="add del mod ord">
          <ac:chgData name="DUPUY Nathalie" userId="1fa341b4-27f9-4eb6-a5b7-8c4089e81572" providerId="ADAL" clId="{D007844C-C99A-4D8E-B3E5-134385F1FCFE}" dt="2025-06-12T15:59:04.520" v="1040" actId="478"/>
          <ac:spMkLst>
            <pc:docMk/>
            <pc:sldMk cId="1937140118" sldId="261"/>
            <ac:spMk id="107" creationId="{CBA0F14F-7AA7-F998-2113-1EA5E8D8AEB2}"/>
          </ac:spMkLst>
        </pc:spChg>
        <pc:spChg chg="del mod">
          <ac:chgData name="DUPUY Nathalie" userId="1fa341b4-27f9-4eb6-a5b7-8c4089e81572" providerId="ADAL" clId="{D007844C-C99A-4D8E-B3E5-134385F1FCFE}" dt="2025-06-12T15:59:04.520" v="1040" actId="478"/>
          <ac:spMkLst>
            <pc:docMk/>
            <pc:sldMk cId="1937140118" sldId="261"/>
            <ac:spMk id="108" creationId="{1B0E0392-973A-FE4D-B7C5-58AA20EC6186}"/>
          </ac:spMkLst>
        </pc:spChg>
        <pc:spChg chg="add del mod">
          <ac:chgData name="DUPUY Nathalie" userId="1fa341b4-27f9-4eb6-a5b7-8c4089e81572" providerId="ADAL" clId="{D007844C-C99A-4D8E-B3E5-134385F1FCFE}" dt="2025-06-12T15:52:35.979" v="879" actId="478"/>
          <ac:spMkLst>
            <pc:docMk/>
            <pc:sldMk cId="1937140118" sldId="261"/>
            <ac:spMk id="110" creationId="{8FD95D9D-8AB1-8F82-DB3F-85FA53BB5F83}"/>
          </ac:spMkLst>
        </pc:spChg>
        <pc:spChg chg="add del mod">
          <ac:chgData name="DUPUY Nathalie" userId="1fa341b4-27f9-4eb6-a5b7-8c4089e81572" providerId="ADAL" clId="{D007844C-C99A-4D8E-B3E5-134385F1FCFE}" dt="2025-06-12T15:53:08.099" v="881" actId="478"/>
          <ac:spMkLst>
            <pc:docMk/>
            <pc:sldMk cId="1937140118" sldId="261"/>
            <ac:spMk id="112" creationId="{8CB8DCF4-2198-8B57-9839-B7A4A9649CAF}"/>
          </ac:spMkLst>
        </pc:spChg>
        <pc:picChg chg="del">
          <ac:chgData name="DUPUY Nathalie" userId="1fa341b4-27f9-4eb6-a5b7-8c4089e81572" providerId="ADAL" clId="{D007844C-C99A-4D8E-B3E5-134385F1FCFE}" dt="2025-06-12T15:28:10.734" v="445" actId="478"/>
          <ac:picMkLst>
            <pc:docMk/>
            <pc:sldMk cId="1937140118" sldId="261"/>
            <ac:picMk id="4" creationId="{4490A9CD-C5BF-FE9C-5EEA-360B9D38251B}"/>
          </ac:picMkLst>
        </pc:picChg>
      </pc:sldChg>
      <pc:sldChg chg="modSp add mod setBg">
        <pc:chgData name="DUPUY Nathalie" userId="1fa341b4-27f9-4eb6-a5b7-8c4089e81572" providerId="ADAL" clId="{D007844C-C99A-4D8E-B3E5-134385F1FCFE}" dt="2025-06-12T15:54:53.264" v="957" actId="1076"/>
        <pc:sldMkLst>
          <pc:docMk/>
          <pc:sldMk cId="3291846193" sldId="262"/>
        </pc:sldMkLst>
        <pc:spChg chg="mod">
          <ac:chgData name="DUPUY Nathalie" userId="1fa341b4-27f9-4eb6-a5b7-8c4089e81572" providerId="ADAL" clId="{D007844C-C99A-4D8E-B3E5-134385F1FCFE}" dt="2025-06-12T15:54:53.264" v="957" actId="1076"/>
          <ac:spMkLst>
            <pc:docMk/>
            <pc:sldMk cId="3291846193" sldId="262"/>
            <ac:spMk id="50" creationId="{303779AE-9C4B-0E31-EFD5-34F38A06DE2F}"/>
          </ac:spMkLst>
        </pc:spChg>
      </pc:sldChg>
      <pc:sldMasterChg chg="modSldLayout">
        <pc:chgData name="DUPUY Nathalie" userId="1fa341b4-27f9-4eb6-a5b7-8c4089e81572" providerId="ADAL" clId="{D007844C-C99A-4D8E-B3E5-134385F1FCFE}" dt="2025-06-12T15:51:33.461" v="873" actId="14100"/>
        <pc:sldMasterMkLst>
          <pc:docMk/>
          <pc:sldMasterMk cId="2649717234" sldId="2147483675"/>
        </pc:sldMasterMkLst>
        <pc:sldLayoutChg chg="modSp mod">
          <pc:chgData name="DUPUY Nathalie" userId="1fa341b4-27f9-4eb6-a5b7-8c4089e81572" providerId="ADAL" clId="{D007844C-C99A-4D8E-B3E5-134385F1FCFE}" dt="2025-06-12T15:51:33.461" v="873" actId="14100"/>
          <pc:sldLayoutMkLst>
            <pc:docMk/>
            <pc:sldMasterMk cId="2649717234" sldId="2147483675"/>
            <pc:sldLayoutMk cId="775841237" sldId="2147483702"/>
          </pc:sldLayoutMkLst>
          <pc:spChg chg="mod">
            <ac:chgData name="DUPUY Nathalie" userId="1fa341b4-27f9-4eb6-a5b7-8c4089e81572" providerId="ADAL" clId="{D007844C-C99A-4D8E-B3E5-134385F1FCFE}" dt="2025-06-12T15:51:33.461" v="873" actId="14100"/>
            <ac:spMkLst>
              <pc:docMk/>
              <pc:sldMasterMk cId="2649717234" sldId="2147483675"/>
              <pc:sldLayoutMk cId="775841237" sldId="2147483702"/>
              <ac:spMk id="5" creationId="{323628FB-09C0-9218-8AD8-484522160E06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3BBD6D3A-6FF1-3245-8C0C-0CDAD9137D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441029F-5AC1-4540-B209-199E706F7F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963396E7-87BF-864A-BE04-A221C272D6E1}" type="datetimeFigureOut">
              <a:rPr lang="fr-FR" smtClean="0"/>
              <a:t>12/06/2025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24ECBB-A41A-8545-BE90-99EEEFFE58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882C71-B8E6-9B4A-85BE-BA104C2C4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64C17898-3A10-CF44-A552-3280948685A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825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D9BDC7F0-27B3-48E7-9288-964E7EEDAEE4}" type="datetimeFigureOut">
              <a:rPr lang="fr-FR" smtClean="0"/>
              <a:t>12/06/2025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D20E8996-8344-4FE8-B696-CB62494C532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159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>
            <a:extLst>
              <a:ext uri="{FF2B5EF4-FFF2-40B4-BE49-F238E27FC236}">
                <a16:creationId xmlns:a16="http://schemas.microsoft.com/office/drawing/2014/main" id="{859CD34B-CE5E-A282-4CC4-0BD56C05E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83719" y="518635"/>
            <a:ext cx="5074282" cy="8625365"/>
          </a:xfrm>
          <a:custGeom>
            <a:avLst/>
            <a:gdLst>
              <a:gd name="connsiteX0" fmla="*/ 4945505 w 9020946"/>
              <a:gd name="connsiteY0" fmla="*/ 0 h 6469024"/>
              <a:gd name="connsiteX1" fmla="*/ 5771187 w 9020946"/>
              <a:gd name="connsiteY1" fmla="*/ 161155 h 6469024"/>
              <a:gd name="connsiteX2" fmla="*/ 8936706 w 9020946"/>
              <a:gd name="connsiteY2" fmla="*/ 1984322 h 6469024"/>
              <a:gd name="connsiteX3" fmla="*/ 9020946 w 9020946"/>
              <a:gd name="connsiteY3" fmla="*/ 2056378 h 6469024"/>
              <a:gd name="connsiteX4" fmla="*/ 9020946 w 9020946"/>
              <a:gd name="connsiteY4" fmla="*/ 6469024 h 6469024"/>
              <a:gd name="connsiteX5" fmla="*/ 56808 w 9020946"/>
              <a:gd name="connsiteY5" fmla="*/ 6469024 h 6469024"/>
              <a:gd name="connsiteX6" fmla="*/ 31222 w 9020946"/>
              <a:gd name="connsiteY6" fmla="*/ 6170845 h 6469024"/>
              <a:gd name="connsiteX7" fmla="*/ 1 w 9020946"/>
              <a:gd name="connsiteY7" fmla="*/ 5252589 h 6469024"/>
              <a:gd name="connsiteX8" fmla="*/ 126073 w 9020946"/>
              <a:gd name="connsiteY8" fmla="*/ 3415976 h 6469024"/>
              <a:gd name="connsiteX9" fmla="*/ 954371 w 9020946"/>
              <a:gd name="connsiteY9" fmla="*/ 1984322 h 6469024"/>
              <a:gd name="connsiteX10" fmla="*/ 4119822 w 9020946"/>
              <a:gd name="connsiteY10" fmla="*/ 161155 h 6469024"/>
              <a:gd name="connsiteX11" fmla="*/ 4945505 w 9020946"/>
              <a:gd name="connsiteY11" fmla="*/ 0 h 6469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20946" h="6469024">
                <a:moveTo>
                  <a:pt x="4945505" y="0"/>
                </a:moveTo>
                <a:cubicBezTo>
                  <a:pt x="5226075" y="0"/>
                  <a:pt x="5506646" y="53719"/>
                  <a:pt x="5771187" y="161155"/>
                </a:cubicBezTo>
                <a:cubicBezTo>
                  <a:pt x="6912831" y="624859"/>
                  <a:pt x="7976495" y="1241364"/>
                  <a:pt x="8936706" y="1984322"/>
                </a:cubicBezTo>
                <a:lnTo>
                  <a:pt x="9020946" y="2056378"/>
                </a:lnTo>
                <a:lnTo>
                  <a:pt x="9020946" y="6469024"/>
                </a:lnTo>
                <a:lnTo>
                  <a:pt x="56808" y="6469024"/>
                </a:lnTo>
                <a:lnTo>
                  <a:pt x="31222" y="6170845"/>
                </a:lnTo>
                <a:cubicBezTo>
                  <a:pt x="10258" y="5864562"/>
                  <a:pt x="-101" y="5558295"/>
                  <a:pt x="1" y="5252589"/>
                </a:cubicBezTo>
                <a:cubicBezTo>
                  <a:pt x="-203" y="4641109"/>
                  <a:pt x="41436" y="4027524"/>
                  <a:pt x="126073" y="3415976"/>
                </a:cubicBezTo>
                <a:cubicBezTo>
                  <a:pt x="204460" y="2849318"/>
                  <a:pt x="501911" y="2334409"/>
                  <a:pt x="954371" y="1984322"/>
                </a:cubicBezTo>
                <a:cubicBezTo>
                  <a:pt x="1914514" y="1241296"/>
                  <a:pt x="2978246" y="624859"/>
                  <a:pt x="4119822" y="161155"/>
                </a:cubicBezTo>
                <a:cubicBezTo>
                  <a:pt x="4384363" y="53719"/>
                  <a:pt x="4664934" y="0"/>
                  <a:pt x="4945505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E35556AE-0792-4A86-267C-E3B3100CD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71190" y="4230157"/>
            <a:ext cx="409874" cy="971552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0" tIns="0" rIns="0" bIns="0" rtlCol="0">
            <a:noAutofit/>
          </a:bodyPr>
          <a:lstStyle>
            <a:lvl1pPr>
              <a:defRPr lang="fr-FR" dirty="0"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'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A84D5D1-C99C-5B24-C5D3-F357B9BD107F}"/>
              </a:ext>
            </a:extLst>
          </p:cNvPr>
          <p:cNvGrpSpPr/>
          <p:nvPr/>
        </p:nvGrpSpPr>
        <p:grpSpPr>
          <a:xfrm>
            <a:off x="323255" y="766235"/>
            <a:ext cx="1593056" cy="1114800"/>
            <a:chOff x="574675" y="574675"/>
            <a:chExt cx="2957513" cy="873125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83B90F13-BFED-F42E-3160-DAEFE8AA9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74675" y="574675"/>
              <a:ext cx="993800" cy="873125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675DEB7F-BF68-12E8-DF53-84EEBC7FBA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71624" y="574675"/>
              <a:ext cx="1760564" cy="873125"/>
            </a:xfrm>
            <a:prstGeom prst="rect">
              <a:avLst/>
            </a:prstGeom>
          </p:spPr>
        </p:pic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0058CDAE-DA68-3DB6-CDA5-02E4FEC40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444" y="4053841"/>
            <a:ext cx="4126408" cy="2543128"/>
          </a:xfrm>
        </p:spPr>
        <p:txBody>
          <a:bodyPr anchor="t"/>
          <a:lstStyle>
            <a:lvl1pPr>
              <a:defRPr lang="en-GB" sz="4050" kern="1200" spc="-11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A60A38F1-BA27-DF99-2E3E-4EE003EA0EC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07443" y="6781801"/>
            <a:ext cx="3064669" cy="1595967"/>
          </a:xfrm>
        </p:spPr>
        <p:txBody>
          <a:bodyPr/>
          <a:lstStyle>
            <a:lvl1pPr>
              <a:defRPr lang="en-US" sz="1350" kern="1200" cap="all" spc="-11" baseline="0" dirty="0" smtClea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1350" kern="1200" cap="all" spc="-11" baseline="0" dirty="0" smtClea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1350" kern="1200" cap="all" spc="-11" baseline="0" dirty="0" smtClea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1350" kern="1200" cap="all" spc="-11" baseline="0" dirty="0" smtClean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>
              <a:defRPr lang="fr-FR" sz="1350" kern="1200" cap="all" spc="-11" baseline="0" dirty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This is a subtitle</a:t>
            </a:r>
          </a:p>
        </p:txBody>
      </p:sp>
    </p:spTree>
    <p:extLst>
      <p:ext uri="{BB962C8B-B14F-4D97-AF65-F5344CB8AC3E}">
        <p14:creationId xmlns:p14="http://schemas.microsoft.com/office/powerpoint/2010/main" val="410649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ontent+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BE932022-157D-1370-3310-AACB88CF8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2452306"/>
            <a:ext cx="3490615" cy="6685345"/>
          </a:xfrm>
          <a:custGeom>
            <a:avLst/>
            <a:gdLst>
              <a:gd name="connsiteX0" fmla="*/ 0 w 6046847"/>
              <a:gd name="connsiteY0" fmla="*/ 4885789 h 4885789"/>
              <a:gd name="connsiteX1" fmla="*/ 170126 w 6046847"/>
              <a:gd name="connsiteY1" fmla="*/ 4840091 h 4885789"/>
              <a:gd name="connsiteX2" fmla="*/ 381130 w 6046847"/>
              <a:gd name="connsiteY2" fmla="*/ 4766650 h 4885789"/>
              <a:gd name="connsiteX3" fmla="*/ 4824470 w 6046847"/>
              <a:gd name="connsiteY3" fmla="*/ 2303176 h 4885789"/>
              <a:gd name="connsiteX4" fmla="*/ 5999848 w 6046847"/>
              <a:gd name="connsiteY4" fmla="*/ 349430 h 4885789"/>
              <a:gd name="connsiteX5" fmla="*/ 6046847 w 6046847"/>
              <a:gd name="connsiteY5" fmla="*/ 0 h 4885789"/>
              <a:gd name="connsiteX6" fmla="*/ 0 w 6046847"/>
              <a:gd name="connsiteY6" fmla="*/ 0 h 488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46847" h="4885789">
                <a:moveTo>
                  <a:pt x="0" y="4885789"/>
                </a:moveTo>
                <a:lnTo>
                  <a:pt x="170126" y="4840091"/>
                </a:lnTo>
                <a:cubicBezTo>
                  <a:pt x="241132" y="4818239"/>
                  <a:pt x="311516" y="4793760"/>
                  <a:pt x="381130" y="4766650"/>
                </a:cubicBezTo>
                <a:cubicBezTo>
                  <a:pt x="1957046" y="4152868"/>
                  <a:pt x="3454842" y="3327794"/>
                  <a:pt x="4824470" y="2303176"/>
                </a:cubicBezTo>
                <a:cubicBezTo>
                  <a:pt x="5459151" y="1828356"/>
                  <a:pt x="5881345" y="1126520"/>
                  <a:pt x="5999848" y="349430"/>
                </a:cubicBezTo>
                <a:lnTo>
                  <a:pt x="604684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sz="1013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472F42F-FE27-09E8-91A8-7BA1EB38756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23255" y="783166"/>
            <a:ext cx="2493169" cy="6989233"/>
          </a:xfrm>
        </p:spPr>
        <p:txBody>
          <a:bodyPr anchor="ctr"/>
          <a:lstStyle>
            <a:lvl1pPr algn="ctr">
              <a:defRPr sz="675"/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3D1780-CF14-3479-B4FE-FE6AC325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11562" y="113223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6E53D73E-CBB8-97F6-1F2C-F8EF9493D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22" y="506764"/>
            <a:ext cx="3058922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4533FCBD-DAE8-F5A3-E555-B5587B429A0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90104" y="2492586"/>
            <a:ext cx="3058036" cy="52628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" name="Footer Placeholder 1" descr="Titre de la diapositive">
            <a:extLst>
              <a:ext uri="{FF2B5EF4-FFF2-40B4-BE49-F238E27FC236}">
                <a16:creationId xmlns:a16="http://schemas.microsoft.com/office/drawing/2014/main" id="{8B128EFF-4709-2DB8-680E-6E289AB56A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7CFE410-8CFF-B7FB-4AEB-09F8DDDDD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2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4CD58D7-78D8-5A17-A188-238F3302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" y="0"/>
            <a:ext cx="736613" cy="6939443"/>
          </a:xfrm>
          <a:custGeom>
            <a:avLst/>
            <a:gdLst>
              <a:gd name="connsiteX0" fmla="*/ 1309535 w 1309535"/>
              <a:gd name="connsiteY0" fmla="*/ 5204582 h 5204582"/>
              <a:gd name="connsiteX1" fmla="*/ 121487 w 1309535"/>
              <a:gd name="connsiteY1" fmla="*/ 5204582 h 5204582"/>
              <a:gd name="connsiteX2" fmla="*/ 120441 w 1309535"/>
              <a:gd name="connsiteY2" fmla="*/ 5199379 h 5204582"/>
              <a:gd name="connsiteX3" fmla="*/ 1298653 w 1309535"/>
              <a:gd name="connsiteY3" fmla="*/ 11547 h 5204582"/>
              <a:gd name="connsiteX4" fmla="*/ 1309535 w 1309535"/>
              <a:gd name="connsiteY4" fmla="*/ 0 h 5204582"/>
              <a:gd name="connsiteX0" fmla="*/ 1309535 w 1400975"/>
              <a:gd name="connsiteY0" fmla="*/ 5204582 h 5296022"/>
              <a:gd name="connsiteX1" fmla="*/ 121487 w 1400975"/>
              <a:gd name="connsiteY1" fmla="*/ 5204582 h 5296022"/>
              <a:gd name="connsiteX2" fmla="*/ 120441 w 1400975"/>
              <a:gd name="connsiteY2" fmla="*/ 5199379 h 5296022"/>
              <a:gd name="connsiteX3" fmla="*/ 1298653 w 1400975"/>
              <a:gd name="connsiteY3" fmla="*/ 11547 h 5296022"/>
              <a:gd name="connsiteX4" fmla="*/ 1309535 w 1400975"/>
              <a:gd name="connsiteY4" fmla="*/ 0 h 5296022"/>
              <a:gd name="connsiteX5" fmla="*/ 1400975 w 1400975"/>
              <a:gd name="connsiteY5" fmla="*/ 5296022 h 5296022"/>
              <a:gd name="connsiteX0" fmla="*/ 1309535 w 1309535"/>
              <a:gd name="connsiteY0" fmla="*/ 5204582 h 5204582"/>
              <a:gd name="connsiteX1" fmla="*/ 121487 w 1309535"/>
              <a:gd name="connsiteY1" fmla="*/ 5204582 h 5204582"/>
              <a:gd name="connsiteX2" fmla="*/ 120441 w 1309535"/>
              <a:gd name="connsiteY2" fmla="*/ 5199379 h 5204582"/>
              <a:gd name="connsiteX3" fmla="*/ 1298653 w 1309535"/>
              <a:gd name="connsiteY3" fmla="*/ 11547 h 5204582"/>
              <a:gd name="connsiteX4" fmla="*/ 1309535 w 1309535"/>
              <a:gd name="connsiteY4" fmla="*/ 0 h 5204582"/>
              <a:gd name="connsiteX0" fmla="*/ 121487 w 1309535"/>
              <a:gd name="connsiteY0" fmla="*/ 5204582 h 5204582"/>
              <a:gd name="connsiteX1" fmla="*/ 120441 w 1309535"/>
              <a:gd name="connsiteY1" fmla="*/ 5199379 h 5204582"/>
              <a:gd name="connsiteX2" fmla="*/ 1298653 w 1309535"/>
              <a:gd name="connsiteY2" fmla="*/ 11547 h 5204582"/>
              <a:gd name="connsiteX3" fmla="*/ 1309535 w 1309535"/>
              <a:gd name="connsiteY3" fmla="*/ 0 h 520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9535" h="5204582">
                <a:moveTo>
                  <a:pt x="121487" y="5204582"/>
                </a:moveTo>
                <a:lnTo>
                  <a:pt x="120441" y="5199379"/>
                </a:lnTo>
                <a:cubicBezTo>
                  <a:pt x="-176764" y="3459435"/>
                  <a:pt x="25807" y="1522431"/>
                  <a:pt x="1298653" y="11547"/>
                </a:cubicBezTo>
                <a:lnTo>
                  <a:pt x="1309535" y="0"/>
                </a:lnTo>
              </a:path>
            </a:pathLst>
          </a:custGeom>
          <a:noFill/>
          <a:ln w="12700" cap="flat">
            <a:solidFill>
              <a:schemeClr val="accent4"/>
            </a:solidFill>
            <a:prstDash val="solid"/>
            <a:miter/>
          </a:ln>
        </p:spPr>
        <p:txBody>
          <a:bodyPr lIns="303750" tIns="202500" rIns="162000" rtlCol="0" anchor="t"/>
          <a:lstStyle/>
          <a:p>
            <a:pPr>
              <a:spcAft>
                <a:spcPts val="1350"/>
              </a:spcAft>
            </a:pPr>
            <a:endParaRPr lang="fr-FR" sz="675" spc="-17" dirty="0">
              <a:solidFill>
                <a:schemeClr val="bg2"/>
              </a:solidFill>
            </a:endParaRP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EB23A81C-0601-8D71-6316-415A0C023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70595" y="2547169"/>
            <a:ext cx="444698" cy="1054100"/>
          </a:xfrm>
          <a:prstGeom prst="ellipse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39B37FF7-EEC5-C617-9A0E-73FBD2B66A9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207" y="2633952"/>
            <a:ext cx="371475" cy="88053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6" name="Title 29">
            <a:extLst>
              <a:ext uri="{FF2B5EF4-FFF2-40B4-BE49-F238E27FC236}">
                <a16:creationId xmlns:a16="http://schemas.microsoft.com/office/drawing/2014/main" id="{8696F007-0692-050C-3E59-5803D154D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041" y="766233"/>
            <a:ext cx="5467811" cy="948267"/>
          </a:xfrm>
        </p:spPr>
        <p:txBody>
          <a:bodyPr anchor="t"/>
          <a:lstStyle>
            <a:lvl1pPr>
              <a:defRPr sz="3038" spc="-11">
                <a:solidFill>
                  <a:schemeClr val="bg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8A77F08A-B5CB-709C-4BD6-D127EAA251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66042" y="2728139"/>
            <a:ext cx="5467810" cy="4974109"/>
          </a:xfrm>
        </p:spPr>
        <p:txBody>
          <a:bodyPr numCol="2" spcCol="576000" anchor="t"/>
          <a:lstStyle>
            <a:lvl1pPr>
              <a:lnSpc>
                <a:spcPct val="90000"/>
              </a:lnSpc>
              <a:spcAft>
                <a:spcPts val="1350"/>
              </a:spcAft>
              <a:defRPr sz="900">
                <a:solidFill>
                  <a:schemeClr val="accent4"/>
                </a:solidFill>
                <a:latin typeface="+mj-lt"/>
              </a:defRPr>
            </a:lvl1pPr>
            <a:lvl2pPr>
              <a:spcAft>
                <a:spcPts val="338"/>
              </a:spcAft>
              <a:defRPr sz="675">
                <a:solidFill>
                  <a:schemeClr val="tx2"/>
                </a:solidFill>
                <a:latin typeface="+mn-lt"/>
              </a:defRPr>
            </a:lvl2pPr>
            <a:lvl3pPr>
              <a:spcAft>
                <a:spcPts val="338"/>
              </a:spcAft>
              <a:defRPr sz="675">
                <a:latin typeface="+mn-lt"/>
              </a:defRPr>
            </a:lvl3pPr>
            <a:lvl4pPr>
              <a:spcAft>
                <a:spcPts val="338"/>
              </a:spcAft>
              <a:defRPr sz="675">
                <a:latin typeface="+mn-lt"/>
              </a:defRPr>
            </a:lvl4pPr>
            <a:lvl5pPr>
              <a:spcAft>
                <a:spcPts val="338"/>
              </a:spcAft>
              <a:defRPr sz="675">
                <a:latin typeface="+mn-lt"/>
              </a:defRPr>
            </a:lvl5pPr>
            <a:lvl6pPr>
              <a:spcAft>
                <a:spcPts val="338"/>
              </a:spcAft>
              <a:defRPr sz="675">
                <a:latin typeface="+mn-lt"/>
              </a:defRPr>
            </a:lvl6pPr>
            <a:lvl7pPr>
              <a:spcAft>
                <a:spcPts val="338"/>
              </a:spcAft>
              <a:defRPr sz="675">
                <a:latin typeface="+mn-lt"/>
              </a:defRPr>
            </a:lvl7pPr>
            <a:lvl8pPr>
              <a:spcAft>
                <a:spcPts val="338"/>
              </a:spcAft>
              <a:defRPr sz="675">
                <a:latin typeface="+mn-lt"/>
              </a:defRPr>
            </a:lvl8pPr>
            <a:lvl9pPr>
              <a:spcAft>
                <a:spcPts val="338"/>
              </a:spcAft>
              <a:defRPr sz="675">
                <a:latin typeface="+mn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574B8C03-AFCA-9FEA-9B8D-5E06B3B48D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8" name="Graphic 1">
            <a:extLst>
              <a:ext uri="{FF2B5EF4-FFF2-40B4-BE49-F238E27FC236}">
                <a16:creationId xmlns:a16="http://schemas.microsoft.com/office/drawing/2014/main" id="{53A8FFC1-B893-1D6B-1858-69770A7DB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49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A34E-DA5D-0DDD-442E-F38130CEE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19" y="867834"/>
            <a:ext cx="5915025" cy="1767417"/>
          </a:xfrm>
        </p:spPr>
        <p:txBody>
          <a:bodyPr anchor="t"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8252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sposition personnalisé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3628FB-09C0-9218-8AD8-484522160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108960" cy="9144000"/>
          </a:xfrm>
          <a:prstGeom prst="rect">
            <a:avLst/>
          </a:prstGeom>
          <a:solidFill>
            <a:schemeClr val="accent5">
              <a:lumMod val="40000"/>
              <a:lumOff val="6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DFB405A6-4054-4F5B-DFE8-CC8F1C8A40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982" y="334437"/>
            <a:ext cx="2547906" cy="1767417"/>
          </a:xfrm>
        </p:spPr>
        <p:txBody>
          <a:bodyPr rtlCol="0">
            <a:normAutofit/>
          </a:bodyPr>
          <a:lstStyle>
            <a:lvl1pPr>
              <a:defRPr lang="fr-FR" sz="4000" b="1">
                <a:solidFill>
                  <a:schemeClr val="accent5"/>
                </a:solidFill>
              </a:defRPr>
            </a:lvl1pPr>
          </a:lstStyle>
          <a:p>
            <a:pPr rtl="0"/>
            <a:r>
              <a:rPr lang="fr-FR"/>
              <a:t>Ajoutez un titre</a:t>
            </a:r>
          </a:p>
        </p:txBody>
      </p:sp>
      <p:sp>
        <p:nvSpPr>
          <p:cNvPr id="15" name="Sous-titre 1">
            <a:extLst>
              <a:ext uri="{FF2B5EF4-FFF2-40B4-BE49-F238E27FC236}">
                <a16:creationId xmlns:a16="http://schemas.microsoft.com/office/drawing/2014/main" id="{B5BBB822-3F61-8847-9FE1-AC2152B70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982" y="216116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4BB9DCF0-3C53-572B-BEDB-E6FF6DAEEE8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93639" y="2534671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0" name="Espace réservé du texte 1">
            <a:extLst>
              <a:ext uri="{FF2B5EF4-FFF2-40B4-BE49-F238E27FC236}">
                <a16:creationId xmlns:a16="http://schemas.microsoft.com/office/drawing/2014/main" id="{848FBFDE-1CD7-2BB9-4D11-81BF1341E1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08603" y="2531944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9" name="Espace réservé d’image 7">
            <a:extLst>
              <a:ext uri="{FF2B5EF4-FFF2-40B4-BE49-F238E27FC236}">
                <a16:creationId xmlns:a16="http://schemas.microsoft.com/office/drawing/2014/main" id="{5D02C291-F6CF-ACA7-A85C-5A6C8466216E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393639" y="2783314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A07DDA14-3480-A3E9-1F0C-6BFCC39A01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08603" y="2782446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0" name="Espace réservé d’image 7">
            <a:extLst>
              <a:ext uri="{FF2B5EF4-FFF2-40B4-BE49-F238E27FC236}">
                <a16:creationId xmlns:a16="http://schemas.microsoft.com/office/drawing/2014/main" id="{738550BD-6F22-25CD-EC94-B9BAA332E79B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393639" y="3043387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/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2" name="Espace réservé du texte 3">
            <a:extLst>
              <a:ext uri="{FF2B5EF4-FFF2-40B4-BE49-F238E27FC236}">
                <a16:creationId xmlns:a16="http://schemas.microsoft.com/office/drawing/2014/main" id="{DD77BF0B-2F4E-26FF-6061-CE3BA6AE8AE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08603" y="3039200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302E13-9436-7180-A8BD-EA7BB15859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5982" y="3556211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48" name="Espace réservé du texte 4">
            <a:extLst>
              <a:ext uri="{FF2B5EF4-FFF2-40B4-BE49-F238E27FC236}">
                <a16:creationId xmlns:a16="http://schemas.microsoft.com/office/drawing/2014/main" id="{1F5ACFB8-6727-BA0B-8F16-5BD074AF86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24" y="394461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5537FE34-0820-E912-112A-604D2E8B6F7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8163" y="4134291"/>
            <a:ext cx="2255838" cy="564352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7" name="Sous-titre 3">
            <a:extLst>
              <a:ext uri="{FF2B5EF4-FFF2-40B4-BE49-F238E27FC236}">
                <a16:creationId xmlns:a16="http://schemas.microsoft.com/office/drawing/2014/main" id="{87ABDC44-9CB6-639F-8113-C39B4DC57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4259" y="4854087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54" name="Espace réservé du texte 7">
            <a:extLst>
              <a:ext uri="{FF2B5EF4-FFF2-40B4-BE49-F238E27FC236}">
                <a16:creationId xmlns:a16="http://schemas.microsoft.com/office/drawing/2014/main" id="{25B77BB7-8B1E-B710-335A-667CFA293FA8}"/>
              </a:ext>
            </a:extLst>
          </p:cNvPr>
          <p:cNvSpPr>
            <a:spLocks noGrp="1"/>
          </p:cNvSpPr>
          <p:nvPr userDrawn="1">
            <p:ph type="body" sz="quarter" idx="45" hasCustomPrompt="1"/>
          </p:nvPr>
        </p:nvSpPr>
        <p:spPr>
          <a:xfrm>
            <a:off x="436483" y="5287168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55" name="Espace réservé du texte 7">
            <a:extLst>
              <a:ext uri="{FF2B5EF4-FFF2-40B4-BE49-F238E27FC236}">
                <a16:creationId xmlns:a16="http://schemas.microsoft.com/office/drawing/2014/main" id="{205191D3-01D5-CF69-3362-65A63E79FFFB}"/>
              </a:ext>
            </a:extLst>
          </p:cNvPr>
          <p:cNvSpPr>
            <a:spLocks noGrp="1"/>
          </p:cNvSpPr>
          <p:nvPr userDrawn="1">
            <p:ph type="body" sz="quarter" idx="50" hasCustomPrompt="1"/>
          </p:nvPr>
        </p:nvSpPr>
        <p:spPr>
          <a:xfrm>
            <a:off x="436483" y="5287168"/>
            <a:ext cx="1307592" cy="64008"/>
          </a:xfrm>
          <a:solidFill>
            <a:schemeClr val="accent5"/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40" name="Espace réservé du texte 6">
            <a:extLst>
              <a:ext uri="{FF2B5EF4-FFF2-40B4-BE49-F238E27FC236}">
                <a16:creationId xmlns:a16="http://schemas.microsoft.com/office/drawing/2014/main" id="{7B91F810-8716-53AA-45FC-BEB0D903510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3790" y="534274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56" name="Espace réservé du texte 7">
            <a:extLst>
              <a:ext uri="{FF2B5EF4-FFF2-40B4-BE49-F238E27FC236}">
                <a16:creationId xmlns:a16="http://schemas.microsoft.com/office/drawing/2014/main" id="{5100E32E-1E3F-0B39-F82A-95CA4FABA806}"/>
              </a:ext>
            </a:extLst>
          </p:cNvPr>
          <p:cNvSpPr>
            <a:spLocks noGrp="1"/>
          </p:cNvSpPr>
          <p:nvPr userDrawn="1">
            <p:ph type="body" sz="quarter" idx="46" hasCustomPrompt="1"/>
          </p:nvPr>
        </p:nvSpPr>
        <p:spPr>
          <a:xfrm>
            <a:off x="436483" y="5648288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57" name="Espace réservé du texte 7">
            <a:extLst>
              <a:ext uri="{FF2B5EF4-FFF2-40B4-BE49-F238E27FC236}">
                <a16:creationId xmlns:a16="http://schemas.microsoft.com/office/drawing/2014/main" id="{4E4A64E9-E99A-661C-14D2-3651D11A4D39}"/>
              </a:ext>
            </a:extLst>
          </p:cNvPr>
          <p:cNvSpPr>
            <a:spLocks noGrp="1"/>
          </p:cNvSpPr>
          <p:nvPr userDrawn="1">
            <p:ph type="body" sz="quarter" idx="51" hasCustomPrompt="1"/>
          </p:nvPr>
        </p:nvSpPr>
        <p:spPr>
          <a:xfrm>
            <a:off x="436483" y="5648288"/>
            <a:ext cx="1737360" cy="64008"/>
          </a:xfrm>
          <a:solidFill>
            <a:schemeClr val="accent5"/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41" name="Espace réservé du texte 7">
            <a:extLst>
              <a:ext uri="{FF2B5EF4-FFF2-40B4-BE49-F238E27FC236}">
                <a16:creationId xmlns:a16="http://schemas.microsoft.com/office/drawing/2014/main" id="{374C7F2F-446E-F9EB-F954-E1237F4FB37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3790" y="570469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58" name="Espace réservé du texte 7">
            <a:extLst>
              <a:ext uri="{FF2B5EF4-FFF2-40B4-BE49-F238E27FC236}">
                <a16:creationId xmlns:a16="http://schemas.microsoft.com/office/drawing/2014/main" id="{72285F55-A7F4-BFBA-87CF-6E9EC63501EA}"/>
              </a:ext>
            </a:extLst>
          </p:cNvPr>
          <p:cNvSpPr>
            <a:spLocks noGrp="1"/>
          </p:cNvSpPr>
          <p:nvPr userDrawn="1">
            <p:ph type="body" sz="quarter" idx="47" hasCustomPrompt="1"/>
          </p:nvPr>
        </p:nvSpPr>
        <p:spPr>
          <a:xfrm>
            <a:off x="436483" y="6014191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59" name="Espace réservé du texte 7">
            <a:extLst>
              <a:ext uri="{FF2B5EF4-FFF2-40B4-BE49-F238E27FC236}">
                <a16:creationId xmlns:a16="http://schemas.microsoft.com/office/drawing/2014/main" id="{861B721E-905B-B616-1FDC-23DA0F8D7988}"/>
              </a:ext>
            </a:extLst>
          </p:cNvPr>
          <p:cNvSpPr>
            <a:spLocks noGrp="1"/>
          </p:cNvSpPr>
          <p:nvPr userDrawn="1">
            <p:ph type="body" sz="quarter" idx="52" hasCustomPrompt="1"/>
          </p:nvPr>
        </p:nvSpPr>
        <p:spPr>
          <a:xfrm>
            <a:off x="436483" y="6014191"/>
            <a:ext cx="1737360" cy="64008"/>
          </a:xfrm>
          <a:solidFill>
            <a:schemeClr val="accent5"/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id="{70A1DD9E-5637-BED4-D81D-26769E3A1D9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53790" y="608174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60" name="Espace réservé du texte 7">
            <a:extLst>
              <a:ext uri="{FF2B5EF4-FFF2-40B4-BE49-F238E27FC236}">
                <a16:creationId xmlns:a16="http://schemas.microsoft.com/office/drawing/2014/main" id="{68195B5E-5A92-9DF8-69E6-1FDEF8625DA3}"/>
              </a:ext>
            </a:extLst>
          </p:cNvPr>
          <p:cNvSpPr>
            <a:spLocks noGrp="1"/>
          </p:cNvSpPr>
          <p:nvPr userDrawn="1">
            <p:ph type="body" sz="quarter" idx="48" hasCustomPrompt="1"/>
          </p:nvPr>
        </p:nvSpPr>
        <p:spPr>
          <a:xfrm>
            <a:off x="436483" y="6380715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9C13429E-3EB9-27EB-6C4C-198B8A05AE09}"/>
              </a:ext>
            </a:extLst>
          </p:cNvPr>
          <p:cNvSpPr>
            <a:spLocks noGrp="1"/>
          </p:cNvSpPr>
          <p:nvPr userDrawn="1">
            <p:ph type="body" sz="quarter" idx="53" hasCustomPrompt="1"/>
          </p:nvPr>
        </p:nvSpPr>
        <p:spPr>
          <a:xfrm>
            <a:off x="436483" y="6380715"/>
            <a:ext cx="1435608" cy="64008"/>
          </a:xfrm>
          <a:solidFill>
            <a:schemeClr val="accent5"/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45" name="Espace réservé du texte 9">
            <a:extLst>
              <a:ext uri="{FF2B5EF4-FFF2-40B4-BE49-F238E27FC236}">
                <a16:creationId xmlns:a16="http://schemas.microsoft.com/office/drawing/2014/main" id="{30F8E052-026B-A2C7-00F9-5A8191673A2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5982" y="6442879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62" name="Espace réservé du texte 7">
            <a:extLst>
              <a:ext uri="{FF2B5EF4-FFF2-40B4-BE49-F238E27FC236}">
                <a16:creationId xmlns:a16="http://schemas.microsoft.com/office/drawing/2014/main" id="{AEFFA591-7752-F08D-E538-700399739FF7}"/>
              </a:ext>
            </a:extLst>
          </p:cNvPr>
          <p:cNvSpPr>
            <a:spLocks noGrp="1"/>
          </p:cNvSpPr>
          <p:nvPr userDrawn="1">
            <p:ph type="body" sz="quarter" idx="49" hasCustomPrompt="1"/>
          </p:nvPr>
        </p:nvSpPr>
        <p:spPr>
          <a:xfrm>
            <a:off x="436483" y="6747843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63" name="Espace réservé du texte 7">
            <a:extLst>
              <a:ext uri="{FF2B5EF4-FFF2-40B4-BE49-F238E27FC236}">
                <a16:creationId xmlns:a16="http://schemas.microsoft.com/office/drawing/2014/main" id="{84336FE2-8214-1829-A7AF-834DFC3FBA72}"/>
              </a:ext>
            </a:extLst>
          </p:cNvPr>
          <p:cNvSpPr>
            <a:spLocks noGrp="1"/>
          </p:cNvSpPr>
          <p:nvPr userDrawn="1">
            <p:ph type="body" sz="quarter" idx="54" hasCustomPrompt="1"/>
          </p:nvPr>
        </p:nvSpPr>
        <p:spPr>
          <a:xfrm>
            <a:off x="436483" y="6747843"/>
            <a:ext cx="1435608" cy="64008"/>
          </a:xfrm>
          <a:solidFill>
            <a:schemeClr val="accent5"/>
          </a:solidFill>
        </p:spPr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fr-FR" sz="400" b="0" cap="all" spc="80" baseline="0">
                <a:noFill/>
                <a:latin typeface="+mn-lt"/>
              </a:defRPr>
            </a:lvl1pPr>
            <a:lvl2pPr marL="342900" indent="0">
              <a:buNone/>
              <a:defRPr lang="fr-FR" sz="1000" b="1">
                <a:latin typeface="+mn-lt"/>
              </a:defRPr>
            </a:lvl2pPr>
            <a:lvl3pPr marL="685800" indent="0">
              <a:buNone/>
              <a:defRPr lang="fr-FR" sz="1000" b="1">
                <a:latin typeface="+mn-lt"/>
              </a:defRPr>
            </a:lvl3pPr>
            <a:lvl4pPr marL="1028700" indent="0">
              <a:buNone/>
              <a:defRPr lang="fr-FR" sz="1000" b="1">
                <a:latin typeface="+mn-lt"/>
              </a:defRPr>
            </a:lvl4pPr>
            <a:lvl5pPr marL="1371600" indent="0">
              <a:buNone/>
              <a:defRPr lang="fr-FR" sz="1000" b="1">
                <a:latin typeface="+mn-lt"/>
              </a:defRPr>
            </a:lvl5pPr>
          </a:lstStyle>
          <a:p>
            <a:pPr lvl="0" rtl="0"/>
            <a:r>
              <a:rPr lang="fr-FR"/>
              <a:t>Compétence</a:t>
            </a: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2D92D201-D478-AF77-91E0-D694221200A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259" y="6806974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8" name="Sous-titre 4">
            <a:extLst>
              <a:ext uri="{FF2B5EF4-FFF2-40B4-BE49-F238E27FC236}">
                <a16:creationId xmlns:a16="http://schemas.microsoft.com/office/drawing/2014/main" id="{16EB345E-375D-D8CB-E3AB-9902A9952D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223" y="731877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7" name="Espace réservé du texte 11">
            <a:extLst>
              <a:ext uri="{FF2B5EF4-FFF2-40B4-BE49-F238E27FC236}">
                <a16:creationId xmlns:a16="http://schemas.microsoft.com/office/drawing/2014/main" id="{C77B420B-6BBC-FE4B-C5A3-C2ACD2A8777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163" y="7694677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8" name="Espace réservé du texte 12">
            <a:extLst>
              <a:ext uri="{FF2B5EF4-FFF2-40B4-BE49-F238E27FC236}">
                <a16:creationId xmlns:a16="http://schemas.microsoft.com/office/drawing/2014/main" id="{31D5C524-3FAF-06D9-E34A-A072BA1EE2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163" y="795909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9" name="Espace réservé du texte 13">
            <a:extLst>
              <a:ext uri="{FF2B5EF4-FFF2-40B4-BE49-F238E27FC236}">
                <a16:creationId xmlns:a16="http://schemas.microsoft.com/office/drawing/2014/main" id="{C2968ADF-5ABD-381F-F8DE-1924F7AE71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8163" y="8189832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4" name="Sous-titre 5">
            <a:extLst>
              <a:ext uri="{FF2B5EF4-FFF2-40B4-BE49-F238E27FC236}">
                <a16:creationId xmlns:a16="http://schemas.microsoft.com/office/drawing/2014/main" id="{57B755CC-C1F4-1BA2-EE05-6161797B11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1232" y="727563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6701F2F4-7594-5D03-D154-7ABCBE39DC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1232" y="112122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2" name="Espace réservé du texte 15">
            <a:extLst>
              <a:ext uri="{FF2B5EF4-FFF2-40B4-BE49-F238E27FC236}">
                <a16:creationId xmlns:a16="http://schemas.microsoft.com/office/drawing/2014/main" id="{BBFCDBE8-D7C4-CF4F-E94C-BBB350E776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11232" y="131090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6EACADD5-0C03-B318-5BE9-37EFC79D5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1232" y="152848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4" name="Espace réservé du texte 17">
            <a:extLst>
              <a:ext uri="{FF2B5EF4-FFF2-40B4-BE49-F238E27FC236}">
                <a16:creationId xmlns:a16="http://schemas.microsoft.com/office/drawing/2014/main" id="{E6E42F90-B451-B5B0-7FE5-99BD43EE48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11232" y="1752954"/>
            <a:ext cx="2957512" cy="127585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6" name="Espace réservé du texte 18">
            <a:extLst>
              <a:ext uri="{FF2B5EF4-FFF2-40B4-BE49-F238E27FC236}">
                <a16:creationId xmlns:a16="http://schemas.microsoft.com/office/drawing/2014/main" id="{231BB45D-9F27-B4AC-930B-75553AB2F6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11232" y="308219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79396527-1343-6E5F-01F2-7F6787FC0A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11232" y="3302355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8" name="Espace réservé du texte 20">
            <a:extLst>
              <a:ext uri="{FF2B5EF4-FFF2-40B4-BE49-F238E27FC236}">
                <a16:creationId xmlns:a16="http://schemas.microsoft.com/office/drawing/2014/main" id="{5DD329E3-4DD8-5AAB-F563-041FA3DA46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1232" y="351994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AEF84B5D-0AD9-27D5-7981-DC077EDAA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1232" y="3762696"/>
            <a:ext cx="3050796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2" name="Espace réservé du texte 22">
            <a:extLst>
              <a:ext uri="{FF2B5EF4-FFF2-40B4-BE49-F238E27FC236}">
                <a16:creationId xmlns:a16="http://schemas.microsoft.com/office/drawing/2014/main" id="{3DE965BF-79E4-51BB-D900-79E59887459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1232" y="488690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3" name="Espace réservé du texte 23">
            <a:extLst>
              <a:ext uri="{FF2B5EF4-FFF2-40B4-BE49-F238E27FC236}">
                <a16:creationId xmlns:a16="http://schemas.microsoft.com/office/drawing/2014/main" id="{9045A0A8-0EF1-B403-236A-2DF3B7A058A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11232" y="507658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4" name="Espace réservé du texte 24">
            <a:extLst>
              <a:ext uri="{FF2B5EF4-FFF2-40B4-BE49-F238E27FC236}">
                <a16:creationId xmlns:a16="http://schemas.microsoft.com/office/drawing/2014/main" id="{1E1250C8-A56F-54E4-2F74-E8111C1EB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11232" y="5306359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49A63675-1646-B628-7CDF-CC4F1FB368D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1232" y="5543018"/>
            <a:ext cx="3045044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9" name="Sous-titre 6">
            <a:extLst>
              <a:ext uri="{FF2B5EF4-FFF2-40B4-BE49-F238E27FC236}">
                <a16:creationId xmlns:a16="http://schemas.microsoft.com/office/drawing/2014/main" id="{99A0F316-873B-EF84-45C8-62541070FC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1232" y="6865150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6" name="Espace réservé du texte 26">
            <a:extLst>
              <a:ext uri="{FF2B5EF4-FFF2-40B4-BE49-F238E27FC236}">
                <a16:creationId xmlns:a16="http://schemas.microsoft.com/office/drawing/2014/main" id="{4D514417-B19E-BA52-F9B2-8DCF47F55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1232" y="7245402"/>
            <a:ext cx="2255838" cy="1288998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</p:spTree>
    <p:extLst>
      <p:ext uri="{BB962C8B-B14F-4D97-AF65-F5344CB8AC3E}">
        <p14:creationId xmlns:p14="http://schemas.microsoft.com/office/powerpoint/2010/main" val="4248255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3628FB-09C0-9218-8AD8-484522160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2864441" cy="9144000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DFB405A6-4054-4F5B-DFE8-CC8F1C8A40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982" y="334437"/>
            <a:ext cx="2547906" cy="1767417"/>
          </a:xfrm>
        </p:spPr>
        <p:txBody>
          <a:bodyPr rtlCol="0">
            <a:normAutofit/>
          </a:bodyPr>
          <a:lstStyle>
            <a:lvl1pPr>
              <a:defRPr lang="fr-FR" sz="4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Ajoutez un titre</a:t>
            </a:r>
          </a:p>
        </p:txBody>
      </p:sp>
      <p:sp>
        <p:nvSpPr>
          <p:cNvPr id="15" name="Sous-titre 1">
            <a:extLst>
              <a:ext uri="{FF2B5EF4-FFF2-40B4-BE49-F238E27FC236}">
                <a16:creationId xmlns:a16="http://schemas.microsoft.com/office/drawing/2014/main" id="{B5BBB822-3F61-8847-9FE1-AC2152B70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982" y="216116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4BB9DCF0-3C53-572B-BEDB-E6FF6DAEEE8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93639" y="2534671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0" name="Espace réservé du texte 1">
            <a:extLst>
              <a:ext uri="{FF2B5EF4-FFF2-40B4-BE49-F238E27FC236}">
                <a16:creationId xmlns:a16="http://schemas.microsoft.com/office/drawing/2014/main" id="{848FBFDE-1CD7-2BB9-4D11-81BF1341E1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08603" y="2531944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9" name="Espace réservé d’image 7">
            <a:extLst>
              <a:ext uri="{FF2B5EF4-FFF2-40B4-BE49-F238E27FC236}">
                <a16:creationId xmlns:a16="http://schemas.microsoft.com/office/drawing/2014/main" id="{5D02C291-F6CF-ACA7-A85C-5A6C8466216E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393639" y="2783314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A07DDA14-3480-A3E9-1F0C-6BFCC39A01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08603" y="2782446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0" name="Espace réservé d’image 7">
            <a:extLst>
              <a:ext uri="{FF2B5EF4-FFF2-40B4-BE49-F238E27FC236}">
                <a16:creationId xmlns:a16="http://schemas.microsoft.com/office/drawing/2014/main" id="{738550BD-6F22-25CD-EC94-B9BAA332E79B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393639" y="3043387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2" name="Espace réservé du texte 3">
            <a:extLst>
              <a:ext uri="{FF2B5EF4-FFF2-40B4-BE49-F238E27FC236}">
                <a16:creationId xmlns:a16="http://schemas.microsoft.com/office/drawing/2014/main" id="{DD77BF0B-2F4E-26FF-6061-CE3BA6AE8AE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08603" y="3039200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302E13-9436-7180-A8BD-EA7BB15859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5982" y="3556211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48" name="Espace réservé du texte 4">
            <a:extLst>
              <a:ext uri="{FF2B5EF4-FFF2-40B4-BE49-F238E27FC236}">
                <a16:creationId xmlns:a16="http://schemas.microsoft.com/office/drawing/2014/main" id="{1F5ACFB8-6727-BA0B-8F16-5BD074AF86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24" y="394461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5537FE34-0820-E912-112A-604D2E8B6F7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8163" y="4134291"/>
            <a:ext cx="2255838" cy="564352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7" name="Sous-titre 3">
            <a:extLst>
              <a:ext uri="{FF2B5EF4-FFF2-40B4-BE49-F238E27FC236}">
                <a16:creationId xmlns:a16="http://schemas.microsoft.com/office/drawing/2014/main" id="{87ABDC44-9CB6-639F-8113-C39B4DC57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4259" y="4854087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40" name="Espace réservé du texte 6">
            <a:extLst>
              <a:ext uri="{FF2B5EF4-FFF2-40B4-BE49-F238E27FC236}">
                <a16:creationId xmlns:a16="http://schemas.microsoft.com/office/drawing/2014/main" id="{7B91F810-8716-53AA-45FC-BEB0D903510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3790" y="534274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1" name="Espace réservé du texte 7">
            <a:extLst>
              <a:ext uri="{FF2B5EF4-FFF2-40B4-BE49-F238E27FC236}">
                <a16:creationId xmlns:a16="http://schemas.microsoft.com/office/drawing/2014/main" id="{374C7F2F-446E-F9EB-F954-E1237F4FB37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3790" y="570469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id="{70A1DD9E-5637-BED4-D81D-26769E3A1D9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53790" y="608174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5" name="Espace réservé du texte 9">
            <a:extLst>
              <a:ext uri="{FF2B5EF4-FFF2-40B4-BE49-F238E27FC236}">
                <a16:creationId xmlns:a16="http://schemas.microsoft.com/office/drawing/2014/main" id="{30F8E052-026B-A2C7-00F9-5A8191673A2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5982" y="6442879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2D92D201-D478-AF77-91E0-D694221200A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259" y="6806974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8" name="Sous-titre 4">
            <a:extLst>
              <a:ext uri="{FF2B5EF4-FFF2-40B4-BE49-F238E27FC236}">
                <a16:creationId xmlns:a16="http://schemas.microsoft.com/office/drawing/2014/main" id="{16EB345E-375D-D8CB-E3AB-9902A9952D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223" y="731877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7" name="Espace réservé du texte 11">
            <a:extLst>
              <a:ext uri="{FF2B5EF4-FFF2-40B4-BE49-F238E27FC236}">
                <a16:creationId xmlns:a16="http://schemas.microsoft.com/office/drawing/2014/main" id="{C77B420B-6BBC-FE4B-C5A3-C2ACD2A8777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163" y="7694677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8" name="Espace réservé du texte 12">
            <a:extLst>
              <a:ext uri="{FF2B5EF4-FFF2-40B4-BE49-F238E27FC236}">
                <a16:creationId xmlns:a16="http://schemas.microsoft.com/office/drawing/2014/main" id="{31D5C524-3FAF-06D9-E34A-A072BA1EE2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163" y="795909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9" name="Espace réservé du texte 13">
            <a:extLst>
              <a:ext uri="{FF2B5EF4-FFF2-40B4-BE49-F238E27FC236}">
                <a16:creationId xmlns:a16="http://schemas.microsoft.com/office/drawing/2014/main" id="{C2968ADF-5ABD-381F-F8DE-1924F7AE71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8163" y="8189832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4" name="Sous-titre 5">
            <a:extLst>
              <a:ext uri="{FF2B5EF4-FFF2-40B4-BE49-F238E27FC236}">
                <a16:creationId xmlns:a16="http://schemas.microsoft.com/office/drawing/2014/main" id="{57B755CC-C1F4-1BA2-EE05-6161797B11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1232" y="727563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6701F2F4-7594-5D03-D154-7ABCBE39DC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1232" y="112122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2" name="Espace réservé du texte 15">
            <a:extLst>
              <a:ext uri="{FF2B5EF4-FFF2-40B4-BE49-F238E27FC236}">
                <a16:creationId xmlns:a16="http://schemas.microsoft.com/office/drawing/2014/main" id="{BBFCDBE8-D7C4-CF4F-E94C-BBB350E776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11232" y="131090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6EACADD5-0C03-B318-5BE9-37EFC79D5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1232" y="152848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4" name="Espace réservé du texte 17">
            <a:extLst>
              <a:ext uri="{FF2B5EF4-FFF2-40B4-BE49-F238E27FC236}">
                <a16:creationId xmlns:a16="http://schemas.microsoft.com/office/drawing/2014/main" id="{E6E42F90-B451-B5B0-7FE5-99BD43EE48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11232" y="1752954"/>
            <a:ext cx="2957512" cy="127585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6" name="Espace réservé du texte 18">
            <a:extLst>
              <a:ext uri="{FF2B5EF4-FFF2-40B4-BE49-F238E27FC236}">
                <a16:creationId xmlns:a16="http://schemas.microsoft.com/office/drawing/2014/main" id="{231BB45D-9F27-B4AC-930B-75553AB2F6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11232" y="308219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79396527-1343-6E5F-01F2-7F6787FC0A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11232" y="3302355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8" name="Espace réservé du texte 20">
            <a:extLst>
              <a:ext uri="{FF2B5EF4-FFF2-40B4-BE49-F238E27FC236}">
                <a16:creationId xmlns:a16="http://schemas.microsoft.com/office/drawing/2014/main" id="{5DD329E3-4DD8-5AAB-F563-041FA3DA46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1232" y="351994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AEF84B5D-0AD9-27D5-7981-DC077EDAA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1232" y="3762696"/>
            <a:ext cx="3050796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2" name="Espace réservé du texte 22">
            <a:extLst>
              <a:ext uri="{FF2B5EF4-FFF2-40B4-BE49-F238E27FC236}">
                <a16:creationId xmlns:a16="http://schemas.microsoft.com/office/drawing/2014/main" id="{3DE965BF-79E4-51BB-D900-79E59887459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1232" y="488690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3" name="Espace réservé du texte 23">
            <a:extLst>
              <a:ext uri="{FF2B5EF4-FFF2-40B4-BE49-F238E27FC236}">
                <a16:creationId xmlns:a16="http://schemas.microsoft.com/office/drawing/2014/main" id="{9045A0A8-0EF1-B403-236A-2DF3B7A058A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11232" y="507658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4" name="Espace réservé du texte 24">
            <a:extLst>
              <a:ext uri="{FF2B5EF4-FFF2-40B4-BE49-F238E27FC236}">
                <a16:creationId xmlns:a16="http://schemas.microsoft.com/office/drawing/2014/main" id="{1E1250C8-A56F-54E4-2F74-E8111C1EB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11232" y="5306359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49A63675-1646-B628-7CDF-CC4F1FB368D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1232" y="5543018"/>
            <a:ext cx="3045044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9" name="Sous-titre 6">
            <a:extLst>
              <a:ext uri="{FF2B5EF4-FFF2-40B4-BE49-F238E27FC236}">
                <a16:creationId xmlns:a16="http://schemas.microsoft.com/office/drawing/2014/main" id="{99A0F316-873B-EF84-45C8-62541070FC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1232" y="6865150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6" name="Espace réservé du texte 26">
            <a:extLst>
              <a:ext uri="{FF2B5EF4-FFF2-40B4-BE49-F238E27FC236}">
                <a16:creationId xmlns:a16="http://schemas.microsoft.com/office/drawing/2014/main" id="{4D514417-B19E-BA52-F9B2-8DCF47F55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1232" y="7245402"/>
            <a:ext cx="2255838" cy="1288998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</p:spTree>
    <p:extLst>
      <p:ext uri="{BB962C8B-B14F-4D97-AF65-F5344CB8AC3E}">
        <p14:creationId xmlns:p14="http://schemas.microsoft.com/office/powerpoint/2010/main" val="4185881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3628FB-09C0-9218-8AD8-484522160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2621821" cy="9144000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</a:lstStyle>
          <a:p>
            <a:pPr algn="ctr" rtl="0"/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DFB405A6-4054-4F5B-DFE8-CC8F1C8A40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982" y="334437"/>
            <a:ext cx="2547906" cy="1767417"/>
          </a:xfrm>
        </p:spPr>
        <p:txBody>
          <a:bodyPr rtlCol="0">
            <a:normAutofit/>
          </a:bodyPr>
          <a:lstStyle>
            <a:lvl1pPr>
              <a:defRPr lang="fr-FR" sz="4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Ajoutez un titre</a:t>
            </a:r>
          </a:p>
        </p:txBody>
      </p:sp>
      <p:sp>
        <p:nvSpPr>
          <p:cNvPr id="15" name="Sous-titre 1">
            <a:extLst>
              <a:ext uri="{FF2B5EF4-FFF2-40B4-BE49-F238E27FC236}">
                <a16:creationId xmlns:a16="http://schemas.microsoft.com/office/drawing/2014/main" id="{B5BBB822-3F61-8847-9FE1-AC2152B70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982" y="216116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4BB9DCF0-3C53-572B-BEDB-E6FF6DAEEE8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93639" y="2534671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0" name="Espace réservé du texte 1">
            <a:extLst>
              <a:ext uri="{FF2B5EF4-FFF2-40B4-BE49-F238E27FC236}">
                <a16:creationId xmlns:a16="http://schemas.microsoft.com/office/drawing/2014/main" id="{848FBFDE-1CD7-2BB9-4D11-81BF1341E1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08603" y="2531944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9" name="Espace réservé d’image 7">
            <a:extLst>
              <a:ext uri="{FF2B5EF4-FFF2-40B4-BE49-F238E27FC236}">
                <a16:creationId xmlns:a16="http://schemas.microsoft.com/office/drawing/2014/main" id="{5D02C291-F6CF-ACA7-A85C-5A6C8466216E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393639" y="2783314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A07DDA14-3480-A3E9-1F0C-6BFCC39A01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08603" y="2782446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0" name="Espace réservé d’image 7">
            <a:extLst>
              <a:ext uri="{FF2B5EF4-FFF2-40B4-BE49-F238E27FC236}">
                <a16:creationId xmlns:a16="http://schemas.microsoft.com/office/drawing/2014/main" id="{738550BD-6F22-25CD-EC94-B9BAA332E79B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393639" y="3043387"/>
            <a:ext cx="201168" cy="201168"/>
          </a:xfrm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fr-FR" sz="400">
                <a:solidFill>
                  <a:schemeClr val="tx2"/>
                </a:solidFill>
              </a:defRPr>
            </a:lvl1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2" name="Espace réservé du texte 3">
            <a:extLst>
              <a:ext uri="{FF2B5EF4-FFF2-40B4-BE49-F238E27FC236}">
                <a16:creationId xmlns:a16="http://schemas.microsoft.com/office/drawing/2014/main" id="{DD77BF0B-2F4E-26FF-6061-CE3BA6AE8AE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08603" y="3039200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302E13-9436-7180-A8BD-EA7BB15859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5982" y="3556211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48" name="Espace réservé du texte 4">
            <a:extLst>
              <a:ext uri="{FF2B5EF4-FFF2-40B4-BE49-F238E27FC236}">
                <a16:creationId xmlns:a16="http://schemas.microsoft.com/office/drawing/2014/main" id="{1F5ACFB8-6727-BA0B-8F16-5BD074AF86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24" y="394461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5537FE34-0820-E912-112A-604D2E8B6F7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8163" y="4134291"/>
            <a:ext cx="2255838" cy="564352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7" name="Sous-titre 3">
            <a:extLst>
              <a:ext uri="{FF2B5EF4-FFF2-40B4-BE49-F238E27FC236}">
                <a16:creationId xmlns:a16="http://schemas.microsoft.com/office/drawing/2014/main" id="{87ABDC44-9CB6-639F-8113-C39B4DC57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4259" y="4854087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40" name="Espace réservé du texte 6">
            <a:extLst>
              <a:ext uri="{FF2B5EF4-FFF2-40B4-BE49-F238E27FC236}">
                <a16:creationId xmlns:a16="http://schemas.microsoft.com/office/drawing/2014/main" id="{7B91F810-8716-53AA-45FC-BEB0D903510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3790" y="534274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1" name="Espace réservé du texte 7">
            <a:extLst>
              <a:ext uri="{FF2B5EF4-FFF2-40B4-BE49-F238E27FC236}">
                <a16:creationId xmlns:a16="http://schemas.microsoft.com/office/drawing/2014/main" id="{374C7F2F-446E-F9EB-F954-E1237F4FB37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3790" y="5704696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4" name="Espace réservé du texte 8">
            <a:extLst>
              <a:ext uri="{FF2B5EF4-FFF2-40B4-BE49-F238E27FC236}">
                <a16:creationId xmlns:a16="http://schemas.microsoft.com/office/drawing/2014/main" id="{70A1DD9E-5637-BED4-D81D-26769E3A1D9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53790" y="608174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5" name="Espace réservé du texte 9">
            <a:extLst>
              <a:ext uri="{FF2B5EF4-FFF2-40B4-BE49-F238E27FC236}">
                <a16:creationId xmlns:a16="http://schemas.microsoft.com/office/drawing/2014/main" id="{30F8E052-026B-A2C7-00F9-5A8191673A2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5982" y="6442879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46" name="Espace réservé du texte 10">
            <a:extLst>
              <a:ext uri="{FF2B5EF4-FFF2-40B4-BE49-F238E27FC236}">
                <a16:creationId xmlns:a16="http://schemas.microsoft.com/office/drawing/2014/main" id="{2D92D201-D478-AF77-91E0-D694221200A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259" y="6806974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8" name="Sous-titre 4">
            <a:extLst>
              <a:ext uri="{FF2B5EF4-FFF2-40B4-BE49-F238E27FC236}">
                <a16:creationId xmlns:a16="http://schemas.microsoft.com/office/drawing/2014/main" id="{16EB345E-375D-D8CB-E3AB-9902A9952D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223" y="7318775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7" name="Espace réservé du texte 11">
            <a:extLst>
              <a:ext uri="{FF2B5EF4-FFF2-40B4-BE49-F238E27FC236}">
                <a16:creationId xmlns:a16="http://schemas.microsoft.com/office/drawing/2014/main" id="{C77B420B-6BBC-FE4B-C5A3-C2ACD2A8777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163" y="7694677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8" name="Espace réservé du texte 12">
            <a:extLst>
              <a:ext uri="{FF2B5EF4-FFF2-40B4-BE49-F238E27FC236}">
                <a16:creationId xmlns:a16="http://schemas.microsoft.com/office/drawing/2014/main" id="{31D5C524-3FAF-06D9-E34A-A072BA1EE2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163" y="7959091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9" name="Espace réservé du texte 13">
            <a:extLst>
              <a:ext uri="{FF2B5EF4-FFF2-40B4-BE49-F238E27FC236}">
                <a16:creationId xmlns:a16="http://schemas.microsoft.com/office/drawing/2014/main" id="{C2968ADF-5ABD-381F-F8DE-1924F7AE71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8163" y="8189832"/>
            <a:ext cx="2255838" cy="224028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4" name="Sous-titre 5">
            <a:extLst>
              <a:ext uri="{FF2B5EF4-FFF2-40B4-BE49-F238E27FC236}">
                <a16:creationId xmlns:a16="http://schemas.microsoft.com/office/drawing/2014/main" id="{57B755CC-C1F4-1BA2-EE05-6161797B11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1232" y="727563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21" name="Espace réservé du texte 14">
            <a:extLst>
              <a:ext uri="{FF2B5EF4-FFF2-40B4-BE49-F238E27FC236}">
                <a16:creationId xmlns:a16="http://schemas.microsoft.com/office/drawing/2014/main" id="{6701F2F4-7594-5D03-D154-7ABCBE39DC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1232" y="112122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2" name="Espace réservé du texte 15">
            <a:extLst>
              <a:ext uri="{FF2B5EF4-FFF2-40B4-BE49-F238E27FC236}">
                <a16:creationId xmlns:a16="http://schemas.microsoft.com/office/drawing/2014/main" id="{BBFCDBE8-D7C4-CF4F-E94C-BBB350E776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11232" y="131090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6EACADD5-0C03-B318-5BE9-37EFC79D5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1232" y="152848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4" name="Espace réservé du texte 17">
            <a:extLst>
              <a:ext uri="{FF2B5EF4-FFF2-40B4-BE49-F238E27FC236}">
                <a16:creationId xmlns:a16="http://schemas.microsoft.com/office/drawing/2014/main" id="{E6E42F90-B451-B5B0-7FE5-99BD43EE48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11232" y="1752954"/>
            <a:ext cx="2957512" cy="127585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6" name="Espace réservé du texte 18">
            <a:extLst>
              <a:ext uri="{FF2B5EF4-FFF2-40B4-BE49-F238E27FC236}">
                <a16:creationId xmlns:a16="http://schemas.microsoft.com/office/drawing/2014/main" id="{231BB45D-9F27-B4AC-930B-75553AB2F6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11232" y="3082197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79396527-1343-6E5F-01F2-7F6787FC0A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11232" y="3302355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8" name="Espace réservé du texte 20">
            <a:extLst>
              <a:ext uri="{FF2B5EF4-FFF2-40B4-BE49-F238E27FC236}">
                <a16:creationId xmlns:a16="http://schemas.microsoft.com/office/drawing/2014/main" id="{5DD329E3-4DD8-5AAB-F563-041FA3DA46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1232" y="351994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AEF84B5D-0AD9-27D5-7981-DC077EDAA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1232" y="3762696"/>
            <a:ext cx="3050796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2" name="Espace réservé du texte 22">
            <a:extLst>
              <a:ext uri="{FF2B5EF4-FFF2-40B4-BE49-F238E27FC236}">
                <a16:creationId xmlns:a16="http://schemas.microsoft.com/office/drawing/2014/main" id="{3DE965BF-79E4-51BB-D900-79E59887459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1232" y="4886903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3" name="Espace réservé du texte 23">
            <a:extLst>
              <a:ext uri="{FF2B5EF4-FFF2-40B4-BE49-F238E27FC236}">
                <a16:creationId xmlns:a16="http://schemas.microsoft.com/office/drawing/2014/main" id="{9045A0A8-0EF1-B403-236A-2DF3B7A058A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11232" y="5076581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4" name="Espace réservé du texte 24">
            <a:extLst>
              <a:ext uri="{FF2B5EF4-FFF2-40B4-BE49-F238E27FC236}">
                <a16:creationId xmlns:a16="http://schemas.microsoft.com/office/drawing/2014/main" id="{1E1250C8-A56F-54E4-2F74-E8111C1EB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11232" y="5306359"/>
            <a:ext cx="2255838" cy="207705"/>
          </a:xfrm>
        </p:spPr>
        <p:txBody>
          <a:bodyPr rtlCol="0">
            <a:noAutofit/>
          </a:bodyPr>
          <a:lstStyle>
            <a:lvl1pPr marL="0" indent="0">
              <a:buNone/>
              <a:defRPr lang="fr-FR" sz="8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49A63675-1646-B628-7CDF-CC4F1FB368D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1232" y="5543018"/>
            <a:ext cx="3045044" cy="1091391"/>
          </a:xfrm>
        </p:spPr>
        <p:txBody>
          <a:bodyPr rtlCol="0">
            <a:noAutofit/>
          </a:bodyPr>
          <a:lstStyle>
            <a:lvl1pPr marL="0" indent="0">
              <a:lnSpc>
                <a:spcPts val="1500"/>
              </a:lnSpc>
              <a:buNone/>
              <a:defRPr lang="fr-FR" sz="1000" b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  <p:sp>
        <p:nvSpPr>
          <p:cNvPr id="19" name="Sous-titre 6">
            <a:extLst>
              <a:ext uri="{FF2B5EF4-FFF2-40B4-BE49-F238E27FC236}">
                <a16:creationId xmlns:a16="http://schemas.microsoft.com/office/drawing/2014/main" id="{99A0F316-873B-EF84-45C8-62541070FC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1232" y="6865150"/>
            <a:ext cx="2255838" cy="409575"/>
          </a:xfrm>
        </p:spPr>
        <p:txBody>
          <a:bodyPr rtlCol="0">
            <a:noAutofit/>
          </a:bodyPr>
          <a:lstStyle>
            <a:lvl1pPr marL="0" indent="0">
              <a:buNone/>
              <a:defRPr lang="fr-FR" sz="16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Ajoutez un titre</a:t>
            </a:r>
          </a:p>
        </p:txBody>
      </p:sp>
      <p:sp>
        <p:nvSpPr>
          <p:cNvPr id="36" name="Espace réservé du texte 26">
            <a:extLst>
              <a:ext uri="{FF2B5EF4-FFF2-40B4-BE49-F238E27FC236}">
                <a16:creationId xmlns:a16="http://schemas.microsoft.com/office/drawing/2014/main" id="{4D514417-B19E-BA52-F9B2-8DCF47F55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1232" y="7245402"/>
            <a:ext cx="2255838" cy="1288998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cap="all" baseline="0">
                <a:solidFill>
                  <a:schemeClr val="tx2"/>
                </a:solidFill>
                <a:latin typeface="+mn-lt"/>
              </a:defRPr>
            </a:lvl1pPr>
            <a:lvl2pPr marL="342900" indent="0">
              <a:buNone/>
              <a:defRPr lang="fr-FR" sz="1000" b="1"/>
            </a:lvl2pPr>
            <a:lvl3pPr marL="685800" indent="0">
              <a:buNone/>
              <a:defRPr lang="fr-FR" sz="1000" b="1"/>
            </a:lvl3pPr>
            <a:lvl4pPr marL="1028700" indent="0">
              <a:buNone/>
              <a:defRPr lang="fr-FR" sz="1000" b="1"/>
            </a:lvl4pPr>
            <a:lvl5pPr marL="1371600" indent="0">
              <a:buNone/>
              <a:defRPr lang="fr-FR" sz="1000" b="1"/>
            </a:lvl5pPr>
          </a:lstStyle>
          <a:p>
            <a:pPr lvl="0" rtl="0"/>
            <a:r>
              <a:rPr lang="fr-FR"/>
              <a:t>AJOUTER DU TEXTE ICI</a:t>
            </a:r>
          </a:p>
        </p:txBody>
      </p:sp>
    </p:spTree>
    <p:extLst>
      <p:ext uri="{BB962C8B-B14F-4D97-AF65-F5344CB8AC3E}">
        <p14:creationId xmlns:p14="http://schemas.microsoft.com/office/powerpoint/2010/main" val="775841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8C10ABA-8587-C140-975A-2657A46279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9684" y="406653"/>
            <a:ext cx="5131177" cy="535531"/>
          </a:xfrm>
        </p:spPr>
        <p:txBody>
          <a:bodyPr lIns="0" rIns="0" rtlCol="0">
            <a:noAutofit/>
          </a:bodyPr>
          <a:lstStyle>
            <a:lvl1pPr>
              <a:defRPr lang="fr-FR" sz="3600" b="0" i="0">
                <a:solidFill>
                  <a:schemeClr val="accent4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fr-FR" noProof="0"/>
              <a:t>NAME HERE</a:t>
            </a:r>
          </a:p>
        </p:txBody>
      </p:sp>
      <p:sp>
        <p:nvSpPr>
          <p:cNvPr id="20" name="Text Placeholder 18" hidden="1">
            <a:extLst>
              <a:ext uri="{FF2B5EF4-FFF2-40B4-BE49-F238E27FC236}">
                <a16:creationId xmlns:a16="http://schemas.microsoft.com/office/drawing/2014/main" id="{5B977851-1691-7D44-B07D-01B553D0991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64815" y="6296395"/>
            <a:ext cx="1534463" cy="23431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EDUCATION</a:t>
            </a:r>
          </a:p>
        </p:txBody>
      </p:sp>
      <p:sp>
        <p:nvSpPr>
          <p:cNvPr id="25" name="Text Placeholder 18" hidden="1">
            <a:extLst>
              <a:ext uri="{FF2B5EF4-FFF2-40B4-BE49-F238E27FC236}">
                <a16:creationId xmlns:a16="http://schemas.microsoft.com/office/drawing/2014/main" id="{420A5075-C2B7-444D-BC6C-6938ACA01FF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00528" y="6603863"/>
            <a:ext cx="1359978" cy="271074"/>
          </a:xfrm>
        </p:spPr>
        <p:txBody>
          <a:bodyPr lIns="0" rIns="0" rtlCol="0" anchor="ctr">
            <a:norm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School Name</a:t>
            </a:r>
          </a:p>
        </p:txBody>
      </p:sp>
      <p:sp>
        <p:nvSpPr>
          <p:cNvPr id="30" name="Text Placeholder 18" hidden="1">
            <a:extLst>
              <a:ext uri="{FF2B5EF4-FFF2-40B4-BE49-F238E27FC236}">
                <a16:creationId xmlns:a16="http://schemas.microsoft.com/office/drawing/2014/main" id="{5C2D1E8C-5EC6-3F41-93FE-E77D60FCAF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00528" y="6843268"/>
            <a:ext cx="1359978" cy="203662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[Date From]-[To]</a:t>
            </a:r>
          </a:p>
        </p:txBody>
      </p:sp>
      <p:sp>
        <p:nvSpPr>
          <p:cNvPr id="31" name="Text Placeholder 18" hidden="1">
            <a:extLst>
              <a:ext uri="{FF2B5EF4-FFF2-40B4-BE49-F238E27FC236}">
                <a16:creationId xmlns:a16="http://schemas.microsoft.com/office/drawing/2014/main" id="{5262C941-7E67-EA41-A288-3F705E28D2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00528" y="7036079"/>
            <a:ext cx="1359978" cy="203662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200" i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[Name of Degree]</a:t>
            </a:r>
          </a:p>
        </p:txBody>
      </p:sp>
      <p:sp>
        <p:nvSpPr>
          <p:cNvPr id="42" name="Text Placeholder 18" hidden="1">
            <a:extLst>
              <a:ext uri="{FF2B5EF4-FFF2-40B4-BE49-F238E27FC236}">
                <a16:creationId xmlns:a16="http://schemas.microsoft.com/office/drawing/2014/main" id="{BF56832D-FE58-2F46-9555-1CCA6C0981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04434" y="7040230"/>
            <a:ext cx="693702" cy="202510"/>
          </a:xfrm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lang="fr-FR" sz="140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GPA</a:t>
            </a:r>
          </a:p>
        </p:txBody>
      </p:sp>
      <p:sp>
        <p:nvSpPr>
          <p:cNvPr id="43" name="Text Placeholder 18" hidden="1">
            <a:extLst>
              <a:ext uri="{FF2B5EF4-FFF2-40B4-BE49-F238E27FC236}">
                <a16:creationId xmlns:a16="http://schemas.microsoft.com/office/drawing/2014/main" id="{FDF93C53-2C8A-884C-B211-EF7B46AB70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04434" y="6653422"/>
            <a:ext cx="693702" cy="393552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3200" b="1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4.0</a:t>
            </a:r>
          </a:p>
        </p:txBody>
      </p:sp>
      <p:sp>
        <p:nvSpPr>
          <p:cNvPr id="96" name="Text Placeholder 8" hidden="1">
            <a:extLst>
              <a:ext uri="{FF2B5EF4-FFF2-40B4-BE49-F238E27FC236}">
                <a16:creationId xmlns:a16="http://schemas.microsoft.com/office/drawing/2014/main" id="{2B1A41A9-8C5A-224E-9B99-968DDF5B825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9684" y="1569344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1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Company Name | Job Title</a:t>
            </a:r>
          </a:p>
        </p:txBody>
      </p:sp>
      <p:sp>
        <p:nvSpPr>
          <p:cNvPr id="97" name="Text Placeholder 8" hidden="1">
            <a:extLst>
              <a:ext uri="{FF2B5EF4-FFF2-40B4-BE49-F238E27FC236}">
                <a16:creationId xmlns:a16="http://schemas.microsoft.com/office/drawing/2014/main" id="{621A3ADB-23BD-8F43-BACD-95921D4463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9684" y="1860357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[Dates From]-[To]</a:t>
            </a:r>
          </a:p>
        </p:txBody>
      </p:sp>
      <p:sp>
        <p:nvSpPr>
          <p:cNvPr id="98" name="Text Placeholder 8" hidden="1">
            <a:extLst>
              <a:ext uri="{FF2B5EF4-FFF2-40B4-BE49-F238E27FC236}">
                <a16:creationId xmlns:a16="http://schemas.microsoft.com/office/drawing/2014/main" id="{D6D17EAF-2F02-AA4A-8E44-8B309C23BE7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9684" y="2056280"/>
            <a:ext cx="2925612" cy="684375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99" name="Text Placeholder 8" hidden="1">
            <a:extLst>
              <a:ext uri="{FF2B5EF4-FFF2-40B4-BE49-F238E27FC236}">
                <a16:creationId xmlns:a16="http://schemas.microsoft.com/office/drawing/2014/main" id="{6E210A9C-46CF-E34B-8A51-F4EB49C0E81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9684" y="1145426"/>
            <a:ext cx="2925613" cy="293251"/>
          </a:xfrm>
        </p:spPr>
        <p:txBody>
          <a:bodyPr lIns="0" rIns="0" rtlCol="0" anchor="ctr">
            <a:normAutofit/>
          </a:bodyPr>
          <a:lstStyle>
            <a:lvl1pPr marL="0" indent="0">
              <a:buNone/>
              <a:defRPr lang="fr-FR" sz="12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EXPERIENCE</a:t>
            </a:r>
          </a:p>
        </p:txBody>
      </p:sp>
      <p:sp>
        <p:nvSpPr>
          <p:cNvPr id="104" name="Text Placeholder 8" hidden="1">
            <a:extLst>
              <a:ext uri="{FF2B5EF4-FFF2-40B4-BE49-F238E27FC236}">
                <a16:creationId xmlns:a16="http://schemas.microsoft.com/office/drawing/2014/main" id="{5B112CE7-45E8-2E43-A633-DB4096453E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9684" y="2840591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1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Company Name | Job Title</a:t>
            </a:r>
          </a:p>
        </p:txBody>
      </p:sp>
      <p:sp>
        <p:nvSpPr>
          <p:cNvPr id="105" name="Text Placeholder 8" hidden="1">
            <a:extLst>
              <a:ext uri="{FF2B5EF4-FFF2-40B4-BE49-F238E27FC236}">
                <a16:creationId xmlns:a16="http://schemas.microsoft.com/office/drawing/2014/main" id="{57C75573-1BA8-C749-8829-0A0E96DACB4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9684" y="3131604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[Dates From]-[To]</a:t>
            </a:r>
          </a:p>
        </p:txBody>
      </p:sp>
      <p:sp>
        <p:nvSpPr>
          <p:cNvPr id="106" name="Text Placeholder 8" hidden="1">
            <a:extLst>
              <a:ext uri="{FF2B5EF4-FFF2-40B4-BE49-F238E27FC236}">
                <a16:creationId xmlns:a16="http://schemas.microsoft.com/office/drawing/2014/main" id="{03288328-BBC2-C043-ABA7-6DE1329DE97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9684" y="3327527"/>
            <a:ext cx="2925612" cy="668990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Lorem ipsum dolor sit amet, consectetur adipiscing elit, sed do eiusmod tempor incididunt ut labore et dolore magna aliqua. Ut enm ad minim veniam, quis nostrud exercitation.</a:t>
            </a:r>
          </a:p>
        </p:txBody>
      </p:sp>
      <p:sp>
        <p:nvSpPr>
          <p:cNvPr id="107" name="Text Placeholder 8" hidden="1">
            <a:extLst>
              <a:ext uri="{FF2B5EF4-FFF2-40B4-BE49-F238E27FC236}">
                <a16:creationId xmlns:a16="http://schemas.microsoft.com/office/drawing/2014/main" id="{82046C4E-90DA-4347-A96F-BD316B2235F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9684" y="4107059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1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Company Name | Job Title</a:t>
            </a:r>
          </a:p>
        </p:txBody>
      </p:sp>
      <p:sp>
        <p:nvSpPr>
          <p:cNvPr id="108" name="Text Placeholder 8" hidden="1">
            <a:extLst>
              <a:ext uri="{FF2B5EF4-FFF2-40B4-BE49-F238E27FC236}">
                <a16:creationId xmlns:a16="http://schemas.microsoft.com/office/drawing/2014/main" id="{D7E3073B-1F03-B344-9CCF-D116EF96411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79684" y="4398072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[Dates From]-[To]</a:t>
            </a:r>
          </a:p>
        </p:txBody>
      </p:sp>
      <p:sp>
        <p:nvSpPr>
          <p:cNvPr id="109" name="Text Placeholder 8" hidden="1">
            <a:extLst>
              <a:ext uri="{FF2B5EF4-FFF2-40B4-BE49-F238E27FC236}">
                <a16:creationId xmlns:a16="http://schemas.microsoft.com/office/drawing/2014/main" id="{2EE283F0-AFCD-5741-8C35-207ABF2D6E5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79684" y="4593995"/>
            <a:ext cx="2925612" cy="709398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lang="fr-FR"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141" name="Text Placeholder 18" hidden="1">
            <a:extLst>
              <a:ext uri="{FF2B5EF4-FFF2-40B4-BE49-F238E27FC236}">
                <a16:creationId xmlns:a16="http://schemas.microsoft.com/office/drawing/2014/main" id="{74300729-6F26-BF4C-84B9-420C9383BB7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976399" y="7594586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>
              <a:buNone/>
              <a:defRPr lang="fr-FR" sz="1400" b="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[www.website.com]</a:t>
            </a:r>
          </a:p>
        </p:txBody>
      </p:sp>
      <p:sp>
        <p:nvSpPr>
          <p:cNvPr id="142" name="Text Placeholder 18" hidden="1">
            <a:extLst>
              <a:ext uri="{FF2B5EF4-FFF2-40B4-BE49-F238E27FC236}">
                <a16:creationId xmlns:a16="http://schemas.microsoft.com/office/drawing/2014/main" id="{DDE57839-AE02-5A48-BA9C-A372F59A8A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976399" y="8060579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>
              <a:buNone/>
              <a:defRPr lang="fr-FR" sz="1400" b="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[E-mail@e-mail.com]</a:t>
            </a:r>
          </a:p>
        </p:txBody>
      </p:sp>
      <p:sp>
        <p:nvSpPr>
          <p:cNvPr id="143" name="Text Placeholder 18" hidden="1">
            <a:extLst>
              <a:ext uri="{FF2B5EF4-FFF2-40B4-BE49-F238E27FC236}">
                <a16:creationId xmlns:a16="http://schemas.microsoft.com/office/drawing/2014/main" id="{D9890AB4-F0C2-C14A-AE40-76B0671D772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976399" y="8531775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>
              <a:buNone/>
              <a:defRPr lang="fr-FR" sz="1400" b="0">
                <a:solidFill>
                  <a:schemeClr val="bg1"/>
                </a:solidFill>
              </a:defRPr>
            </a:lvl1pPr>
            <a:lvl2pPr marL="342900" indent="0">
              <a:buNone/>
              <a:defRPr lang="fr-FR">
                <a:solidFill>
                  <a:schemeClr val="bg1"/>
                </a:solidFill>
              </a:defRPr>
            </a:lvl2pPr>
            <a:lvl3pPr marL="685800" indent="0">
              <a:buNone/>
              <a:defRPr lang="fr-FR">
                <a:solidFill>
                  <a:schemeClr val="bg1"/>
                </a:solidFill>
              </a:defRPr>
            </a:lvl3pPr>
            <a:lvl4pPr marL="1028700" indent="0">
              <a:buNone/>
              <a:defRPr lang="fr-FR">
                <a:solidFill>
                  <a:schemeClr val="bg1"/>
                </a:solidFill>
              </a:defRPr>
            </a:lvl4pPr>
            <a:lvl5pPr marL="1371600" indent="0">
              <a:buNone/>
              <a:defRPr lang="fr-FR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[Phone Number]</a:t>
            </a:r>
          </a:p>
        </p:txBody>
      </p:sp>
      <p:sp>
        <p:nvSpPr>
          <p:cNvPr id="306" name="Text Placeholder 25" hidden="1">
            <a:extLst>
              <a:ext uri="{FF2B5EF4-FFF2-40B4-BE49-F238E27FC236}">
                <a16:creationId xmlns:a16="http://schemas.microsoft.com/office/drawing/2014/main" id="{F296C2BF-1825-2C45-A87E-72A783A27BC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410200" y="4355868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POWERPOINT</a:t>
            </a:r>
          </a:p>
        </p:txBody>
      </p:sp>
      <p:sp>
        <p:nvSpPr>
          <p:cNvPr id="310" name="Text Placeholder 25" hidden="1">
            <a:extLst>
              <a:ext uri="{FF2B5EF4-FFF2-40B4-BE49-F238E27FC236}">
                <a16:creationId xmlns:a16="http://schemas.microsoft.com/office/drawing/2014/main" id="{847127D0-A2CA-244C-B0BB-449CC673F06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0200" y="4531709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SOCIAL MEDIA</a:t>
            </a:r>
          </a:p>
        </p:txBody>
      </p:sp>
      <p:sp>
        <p:nvSpPr>
          <p:cNvPr id="312" name="Text Placeholder 25" hidden="1">
            <a:extLst>
              <a:ext uri="{FF2B5EF4-FFF2-40B4-BE49-F238E27FC236}">
                <a16:creationId xmlns:a16="http://schemas.microsoft.com/office/drawing/2014/main" id="{977FAA94-5605-AD4B-8EC7-19418B74B7F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0200" y="4702427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TEAM MANAGEMENT</a:t>
            </a:r>
          </a:p>
        </p:txBody>
      </p:sp>
      <p:sp>
        <p:nvSpPr>
          <p:cNvPr id="317" name="Text Placeholder 25" hidden="1">
            <a:extLst>
              <a:ext uri="{FF2B5EF4-FFF2-40B4-BE49-F238E27FC236}">
                <a16:creationId xmlns:a16="http://schemas.microsoft.com/office/drawing/2014/main" id="{55B31FD5-2D4E-FB40-8D3B-9D64BB06ACE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10200" y="4191906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EXCEL</a:t>
            </a:r>
          </a:p>
        </p:txBody>
      </p:sp>
      <p:sp>
        <p:nvSpPr>
          <p:cNvPr id="318" name="Text Placeholder 25" hidden="1">
            <a:extLst>
              <a:ext uri="{FF2B5EF4-FFF2-40B4-BE49-F238E27FC236}">
                <a16:creationId xmlns:a16="http://schemas.microsoft.com/office/drawing/2014/main" id="{ACC18595-C5AA-D643-9CE9-8E035BE3CBC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10200" y="4009026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WORD</a:t>
            </a:r>
          </a:p>
        </p:txBody>
      </p:sp>
      <p:sp>
        <p:nvSpPr>
          <p:cNvPr id="336" name="Text Placeholder 25" hidden="1">
            <a:extLst>
              <a:ext uri="{FF2B5EF4-FFF2-40B4-BE49-F238E27FC236}">
                <a16:creationId xmlns:a16="http://schemas.microsoft.com/office/drawing/2014/main" id="{8AE7172C-56DA-214E-A8DD-40FE0388312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410200" y="5384539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ENGLISH</a:t>
            </a:r>
          </a:p>
        </p:txBody>
      </p:sp>
      <p:sp>
        <p:nvSpPr>
          <p:cNvPr id="337" name="Text Placeholder 25" hidden="1">
            <a:extLst>
              <a:ext uri="{FF2B5EF4-FFF2-40B4-BE49-F238E27FC236}">
                <a16:creationId xmlns:a16="http://schemas.microsoft.com/office/drawing/2014/main" id="{A97B1250-9241-564A-A4AB-2492DD96A3E1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410200" y="5652555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FRENCH</a:t>
            </a:r>
          </a:p>
        </p:txBody>
      </p:sp>
      <p:sp>
        <p:nvSpPr>
          <p:cNvPr id="338" name="Text Placeholder 25" hidden="1">
            <a:extLst>
              <a:ext uri="{FF2B5EF4-FFF2-40B4-BE49-F238E27FC236}">
                <a16:creationId xmlns:a16="http://schemas.microsoft.com/office/drawing/2014/main" id="{B200B1D1-4434-5E49-8BFF-B6FF720E1DD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10200" y="5922990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SPANISH</a:t>
            </a:r>
          </a:p>
        </p:txBody>
      </p:sp>
      <p:sp>
        <p:nvSpPr>
          <p:cNvPr id="339" name="Text Placeholder 25" hidden="1">
            <a:extLst>
              <a:ext uri="{FF2B5EF4-FFF2-40B4-BE49-F238E27FC236}">
                <a16:creationId xmlns:a16="http://schemas.microsoft.com/office/drawing/2014/main" id="{C4DC3A9C-1AC5-5343-ACF6-AFB45AB7A46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97877" y="8147512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MANAGEMENT</a:t>
            </a:r>
          </a:p>
        </p:txBody>
      </p:sp>
      <p:sp>
        <p:nvSpPr>
          <p:cNvPr id="340" name="Text Placeholder 25" hidden="1">
            <a:extLst>
              <a:ext uri="{FF2B5EF4-FFF2-40B4-BE49-F238E27FC236}">
                <a16:creationId xmlns:a16="http://schemas.microsoft.com/office/drawing/2014/main" id="{6004AFFB-6BAF-924B-A5F2-CA7B7E10E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97877" y="8415528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DESIGN</a:t>
            </a:r>
          </a:p>
        </p:txBody>
      </p:sp>
      <p:sp>
        <p:nvSpPr>
          <p:cNvPr id="341" name="Text Placeholder 25" hidden="1">
            <a:extLst>
              <a:ext uri="{FF2B5EF4-FFF2-40B4-BE49-F238E27FC236}">
                <a16:creationId xmlns:a16="http://schemas.microsoft.com/office/drawing/2014/main" id="{1E9B43B5-9A43-B448-95A4-FDD649321FC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97877" y="8697907"/>
            <a:ext cx="1449583" cy="238881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DEVELOPMENT</a:t>
            </a:r>
          </a:p>
        </p:txBody>
      </p:sp>
      <p:sp>
        <p:nvSpPr>
          <p:cNvPr id="342" name="Text Placeholder 25" hidden="1">
            <a:extLst>
              <a:ext uri="{FF2B5EF4-FFF2-40B4-BE49-F238E27FC236}">
                <a16:creationId xmlns:a16="http://schemas.microsoft.com/office/drawing/2014/main" id="{1ACF054A-3D21-D642-B4C6-DB5BDAC192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7877" y="7593880"/>
            <a:ext cx="1449583" cy="289046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ABILITIES</a:t>
            </a:r>
          </a:p>
        </p:txBody>
      </p:sp>
      <p:sp>
        <p:nvSpPr>
          <p:cNvPr id="343" name="Text Placeholder 25" hidden="1">
            <a:extLst>
              <a:ext uri="{FF2B5EF4-FFF2-40B4-BE49-F238E27FC236}">
                <a16:creationId xmlns:a16="http://schemas.microsoft.com/office/drawing/2014/main" id="{7C941C70-D057-D04B-BD74-348163471A7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97877" y="7878034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MARKETING</a:t>
            </a:r>
          </a:p>
        </p:txBody>
      </p:sp>
      <p:sp>
        <p:nvSpPr>
          <p:cNvPr id="344" name="Text Placeholder 25" hidden="1">
            <a:extLst>
              <a:ext uri="{FF2B5EF4-FFF2-40B4-BE49-F238E27FC236}">
                <a16:creationId xmlns:a16="http://schemas.microsoft.com/office/drawing/2014/main" id="{CF61B5C1-8C61-1143-9083-AD58E1C749F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094178" y="8160704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10</a:t>
            </a:r>
          </a:p>
        </p:txBody>
      </p:sp>
      <p:sp>
        <p:nvSpPr>
          <p:cNvPr id="345" name="Text Placeholder 25" hidden="1">
            <a:extLst>
              <a:ext uri="{FF2B5EF4-FFF2-40B4-BE49-F238E27FC236}">
                <a16:creationId xmlns:a16="http://schemas.microsoft.com/office/drawing/2014/main" id="{0B7D9C94-0A2C-3B4E-8B05-B7547A9A0E7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94178" y="8436611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7</a:t>
            </a:r>
          </a:p>
        </p:txBody>
      </p:sp>
      <p:sp>
        <p:nvSpPr>
          <p:cNvPr id="346" name="Text Placeholder 25" hidden="1">
            <a:extLst>
              <a:ext uri="{FF2B5EF4-FFF2-40B4-BE49-F238E27FC236}">
                <a16:creationId xmlns:a16="http://schemas.microsoft.com/office/drawing/2014/main" id="{CCE3AE9C-BC12-B743-BF3F-A8308EFB290C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2094178" y="8698945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3.5</a:t>
            </a:r>
          </a:p>
        </p:txBody>
      </p:sp>
      <p:sp>
        <p:nvSpPr>
          <p:cNvPr id="347" name="Text Placeholder 25" hidden="1">
            <a:extLst>
              <a:ext uri="{FF2B5EF4-FFF2-40B4-BE49-F238E27FC236}">
                <a16:creationId xmlns:a16="http://schemas.microsoft.com/office/drawing/2014/main" id="{F1D2929D-A8D7-274A-A253-E4556D470E7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094178" y="7905308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8</a:t>
            </a:r>
          </a:p>
        </p:txBody>
      </p:sp>
      <p:sp>
        <p:nvSpPr>
          <p:cNvPr id="348" name="Text Placeholder 25" hidden="1">
            <a:extLst>
              <a:ext uri="{FF2B5EF4-FFF2-40B4-BE49-F238E27FC236}">
                <a16:creationId xmlns:a16="http://schemas.microsoft.com/office/drawing/2014/main" id="{E4C42072-2D54-8942-9963-4138F93D9F7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094543" y="7593880"/>
            <a:ext cx="1092002" cy="295809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lang="fr-FR" sz="10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lang="fr-FR"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fr-FR" noProof="0"/>
              <a:t>YEARS OF EXPERIENCE</a:t>
            </a:r>
          </a:p>
        </p:txBody>
      </p:sp>
      <p:cxnSp>
        <p:nvCxnSpPr>
          <p:cNvPr id="355" name="Connecteur droit 354" hidden="1">
            <a:extLst>
              <a:ext uri="{FF2B5EF4-FFF2-40B4-BE49-F238E27FC236}">
                <a16:creationId xmlns:a16="http://schemas.microsoft.com/office/drawing/2014/main" id="{DF98499B-F2A5-CA4E-943A-53F88D825970}"/>
              </a:ext>
            </a:extLst>
          </p:cNvPr>
          <p:cNvCxnSpPr>
            <a:cxnSpLocks/>
          </p:cNvCxnSpPr>
          <p:nvPr userDrawn="1"/>
        </p:nvCxnSpPr>
        <p:spPr>
          <a:xfrm>
            <a:off x="0" y="1121676"/>
            <a:ext cx="685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 hidden="1">
            <a:extLst>
              <a:ext uri="{FF2B5EF4-FFF2-40B4-BE49-F238E27FC236}">
                <a16:creationId xmlns:a16="http://schemas.microsoft.com/office/drawing/2014/main" id="{17521193-60AC-664A-A033-8AA4404C6AA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464815" y="1146174"/>
            <a:ext cx="2662311" cy="300507"/>
          </a:xfrm>
        </p:spPr>
        <p:txBody>
          <a:bodyPr l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</a:defRPr>
            </a:lvl1pPr>
            <a:lvl2pPr marL="342900" indent="0">
              <a:buNone/>
              <a:defRPr lang="fr-FR" sz="1200">
                <a:solidFill>
                  <a:schemeClr val="bg1"/>
                </a:solidFill>
              </a:defRPr>
            </a:lvl2pPr>
            <a:lvl3pPr marL="685800" indent="0">
              <a:buNone/>
              <a:defRPr lang="fr-FR" sz="1200">
                <a:solidFill>
                  <a:schemeClr val="bg1"/>
                </a:solidFill>
              </a:defRPr>
            </a:lvl3pPr>
            <a:lvl4pPr marL="1028700" indent="0">
              <a:buNone/>
              <a:defRPr lang="fr-FR" sz="1200">
                <a:solidFill>
                  <a:schemeClr val="bg1"/>
                </a:solidFill>
              </a:defRPr>
            </a:lvl4pPr>
            <a:lvl5pPr marL="1371600" indent="0">
              <a:buNone/>
              <a:defRPr lang="fr-FR"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INTERNATIONAL EXPERIENCE</a:t>
            </a:r>
          </a:p>
        </p:txBody>
      </p:sp>
      <p:sp>
        <p:nvSpPr>
          <p:cNvPr id="359" name="Text Placeholder 60" hidden="1">
            <a:extLst>
              <a:ext uri="{FF2B5EF4-FFF2-40B4-BE49-F238E27FC236}">
                <a16:creationId xmlns:a16="http://schemas.microsoft.com/office/drawing/2014/main" id="{412CE960-3495-1F42-80A3-840D05EC91C6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3464815" y="3622089"/>
            <a:ext cx="2662311" cy="300507"/>
          </a:xfrm>
        </p:spPr>
        <p:txBody>
          <a:bodyPr l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</a:defRPr>
            </a:lvl1pPr>
            <a:lvl2pPr marL="342900" indent="0">
              <a:buNone/>
              <a:defRPr lang="fr-FR" sz="1200">
                <a:solidFill>
                  <a:schemeClr val="bg1"/>
                </a:solidFill>
              </a:defRPr>
            </a:lvl2pPr>
            <a:lvl3pPr marL="685800" indent="0">
              <a:buNone/>
              <a:defRPr lang="fr-FR" sz="1200">
                <a:solidFill>
                  <a:schemeClr val="bg1"/>
                </a:solidFill>
              </a:defRPr>
            </a:lvl3pPr>
            <a:lvl4pPr marL="1028700" indent="0">
              <a:buNone/>
              <a:defRPr lang="fr-FR" sz="1200">
                <a:solidFill>
                  <a:schemeClr val="bg1"/>
                </a:solidFill>
              </a:defRPr>
            </a:lvl4pPr>
            <a:lvl5pPr marL="1371600" indent="0">
              <a:buNone/>
              <a:defRPr lang="fr-FR"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SKILLS</a:t>
            </a:r>
          </a:p>
        </p:txBody>
      </p:sp>
      <p:sp>
        <p:nvSpPr>
          <p:cNvPr id="360" name="Text Placeholder 60" hidden="1">
            <a:extLst>
              <a:ext uri="{FF2B5EF4-FFF2-40B4-BE49-F238E27FC236}">
                <a16:creationId xmlns:a16="http://schemas.microsoft.com/office/drawing/2014/main" id="{08F6B783-82B6-B242-AA40-D9F7AE3B8CE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3464815" y="5014791"/>
            <a:ext cx="2662311" cy="300507"/>
          </a:xfrm>
        </p:spPr>
        <p:txBody>
          <a:bodyPr lIns="0" rtlCol="0" anchor="ctr">
            <a:noAutofit/>
          </a:bodyPr>
          <a:lstStyle>
            <a:lvl1pPr marL="0" indent="0">
              <a:buNone/>
              <a:defRPr lang="fr-FR" sz="1200">
                <a:solidFill>
                  <a:schemeClr val="bg1"/>
                </a:solidFill>
              </a:defRPr>
            </a:lvl1pPr>
            <a:lvl2pPr marL="342900" indent="0">
              <a:buNone/>
              <a:defRPr lang="fr-FR" sz="1200">
                <a:solidFill>
                  <a:schemeClr val="bg1"/>
                </a:solidFill>
              </a:defRPr>
            </a:lvl2pPr>
            <a:lvl3pPr marL="685800" indent="0">
              <a:buNone/>
              <a:defRPr lang="fr-FR" sz="1200">
                <a:solidFill>
                  <a:schemeClr val="bg1"/>
                </a:solidFill>
              </a:defRPr>
            </a:lvl3pPr>
            <a:lvl4pPr marL="1028700" indent="0">
              <a:buNone/>
              <a:defRPr lang="fr-FR" sz="1200">
                <a:solidFill>
                  <a:schemeClr val="bg1"/>
                </a:solidFill>
              </a:defRPr>
            </a:lvl4pPr>
            <a:lvl5pPr marL="1371600" indent="0">
              <a:buNone/>
              <a:defRPr lang="fr-FR"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LANGUAGES</a:t>
            </a:r>
          </a:p>
        </p:txBody>
      </p:sp>
    </p:spTree>
    <p:extLst>
      <p:ext uri="{BB962C8B-B14F-4D97-AF65-F5344CB8AC3E}">
        <p14:creationId xmlns:p14="http://schemas.microsoft.com/office/powerpoint/2010/main" val="2072580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>
            <a:extLst>
              <a:ext uri="{FF2B5EF4-FFF2-40B4-BE49-F238E27FC236}">
                <a16:creationId xmlns:a16="http://schemas.microsoft.com/office/drawing/2014/main" id="{08E1DB9A-1BAF-70CB-0FDC-92CCF8A65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83719" y="518635"/>
            <a:ext cx="5074282" cy="8625365"/>
          </a:xfrm>
          <a:custGeom>
            <a:avLst/>
            <a:gdLst>
              <a:gd name="connsiteX0" fmla="*/ 4945505 w 9020946"/>
              <a:gd name="connsiteY0" fmla="*/ 0 h 6469024"/>
              <a:gd name="connsiteX1" fmla="*/ 5771187 w 9020946"/>
              <a:gd name="connsiteY1" fmla="*/ 161155 h 6469024"/>
              <a:gd name="connsiteX2" fmla="*/ 8936706 w 9020946"/>
              <a:gd name="connsiteY2" fmla="*/ 1984322 h 6469024"/>
              <a:gd name="connsiteX3" fmla="*/ 9020946 w 9020946"/>
              <a:gd name="connsiteY3" fmla="*/ 2056378 h 6469024"/>
              <a:gd name="connsiteX4" fmla="*/ 9020946 w 9020946"/>
              <a:gd name="connsiteY4" fmla="*/ 6469024 h 6469024"/>
              <a:gd name="connsiteX5" fmla="*/ 56808 w 9020946"/>
              <a:gd name="connsiteY5" fmla="*/ 6469024 h 6469024"/>
              <a:gd name="connsiteX6" fmla="*/ 31222 w 9020946"/>
              <a:gd name="connsiteY6" fmla="*/ 6170845 h 6469024"/>
              <a:gd name="connsiteX7" fmla="*/ 1 w 9020946"/>
              <a:gd name="connsiteY7" fmla="*/ 5252589 h 6469024"/>
              <a:gd name="connsiteX8" fmla="*/ 126073 w 9020946"/>
              <a:gd name="connsiteY8" fmla="*/ 3415976 h 6469024"/>
              <a:gd name="connsiteX9" fmla="*/ 954371 w 9020946"/>
              <a:gd name="connsiteY9" fmla="*/ 1984322 h 6469024"/>
              <a:gd name="connsiteX10" fmla="*/ 4119822 w 9020946"/>
              <a:gd name="connsiteY10" fmla="*/ 161155 h 6469024"/>
              <a:gd name="connsiteX11" fmla="*/ 4945505 w 9020946"/>
              <a:gd name="connsiteY11" fmla="*/ 0 h 6469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20946" h="6469024">
                <a:moveTo>
                  <a:pt x="4945505" y="0"/>
                </a:moveTo>
                <a:cubicBezTo>
                  <a:pt x="5226075" y="0"/>
                  <a:pt x="5506646" y="53719"/>
                  <a:pt x="5771187" y="161155"/>
                </a:cubicBezTo>
                <a:cubicBezTo>
                  <a:pt x="6912831" y="624859"/>
                  <a:pt x="7976495" y="1241364"/>
                  <a:pt x="8936706" y="1984322"/>
                </a:cubicBezTo>
                <a:lnTo>
                  <a:pt x="9020946" y="2056378"/>
                </a:lnTo>
                <a:lnTo>
                  <a:pt x="9020946" y="6469024"/>
                </a:lnTo>
                <a:lnTo>
                  <a:pt x="56808" y="6469024"/>
                </a:lnTo>
                <a:lnTo>
                  <a:pt x="31222" y="6170845"/>
                </a:lnTo>
                <a:cubicBezTo>
                  <a:pt x="10258" y="5864562"/>
                  <a:pt x="-101" y="5558295"/>
                  <a:pt x="1" y="5252589"/>
                </a:cubicBezTo>
                <a:cubicBezTo>
                  <a:pt x="-203" y="4641109"/>
                  <a:pt x="41436" y="4027524"/>
                  <a:pt x="126073" y="3415976"/>
                </a:cubicBezTo>
                <a:cubicBezTo>
                  <a:pt x="204460" y="2849318"/>
                  <a:pt x="501911" y="2334409"/>
                  <a:pt x="954371" y="1984322"/>
                </a:cubicBezTo>
                <a:cubicBezTo>
                  <a:pt x="1914514" y="1241296"/>
                  <a:pt x="2978246" y="624859"/>
                  <a:pt x="4119822" y="161155"/>
                </a:cubicBezTo>
                <a:cubicBezTo>
                  <a:pt x="4384363" y="53719"/>
                  <a:pt x="4664934" y="0"/>
                  <a:pt x="4945505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vert="horz" wrap="square" lIns="0" tIns="0" rIns="0" bIns="0" rtlCol="0">
            <a:noAutofit/>
          </a:bodyPr>
          <a:lstStyle>
            <a:lvl1pPr>
              <a:defRPr lang="fr-FR" dirty="0"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'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A84D5D1-C99C-5B24-C5D3-F357B9BD107F}"/>
              </a:ext>
            </a:extLst>
          </p:cNvPr>
          <p:cNvGrpSpPr/>
          <p:nvPr/>
        </p:nvGrpSpPr>
        <p:grpSpPr>
          <a:xfrm>
            <a:off x="323255" y="766235"/>
            <a:ext cx="1593056" cy="1114800"/>
            <a:chOff x="574675" y="574675"/>
            <a:chExt cx="2957513" cy="873125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83B90F13-BFED-F42E-3160-DAEFE8AA9E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74675" y="574675"/>
              <a:ext cx="993800" cy="873125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675DEB7F-BF68-12E8-DF53-84EEBC7FBA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71624" y="574675"/>
              <a:ext cx="1760564" cy="873125"/>
            </a:xfrm>
            <a:prstGeom prst="rect">
              <a:avLst/>
            </a:prstGeom>
          </p:spPr>
        </p:pic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E30BBDD3-E24C-EE24-20EA-618588B5F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7444" y="4053841"/>
            <a:ext cx="4126408" cy="2543128"/>
          </a:xfrm>
        </p:spPr>
        <p:txBody>
          <a:bodyPr anchor="t"/>
          <a:lstStyle>
            <a:lvl1pPr>
              <a:defRPr lang="en-GB" sz="4050" kern="1200" spc="-11" dirty="0">
                <a:solidFill>
                  <a:schemeClr val="bg2"/>
                </a:solidFill>
                <a:latin typeface="Marianne bold" panose="02000000000000000000" pitchFamily="2" charset="0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66C74DCE-54B8-DA83-FFCE-805D6458B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71190" y="4230157"/>
            <a:ext cx="409874" cy="971552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vert="horz" wrap="square" lIns="0" tIns="0" rIns="0" bIns="0" rtlCol="0">
            <a:noAutofit/>
          </a:bodyPr>
          <a:lstStyle>
            <a:lvl1pPr>
              <a:defRPr lang="fr-FR" dirty="0"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BAE319B4-6FDA-FA42-14BA-5EC781A8B96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07443" y="6781801"/>
            <a:ext cx="3064669" cy="1595967"/>
          </a:xfrm>
        </p:spPr>
        <p:txBody>
          <a:bodyPr/>
          <a:lstStyle>
            <a:lvl1pPr>
              <a:defRPr lang="en-US" sz="1350" kern="1200" cap="all" spc="-11" baseline="0" dirty="0" smtClean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>
              <a:defRPr lang="en-US" sz="1350" kern="1200" cap="all" spc="-11" baseline="0" dirty="0" smtClean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2pPr>
            <a:lvl3pPr>
              <a:defRPr lang="en-US" sz="1350" kern="1200" cap="all" spc="-11" baseline="0" dirty="0" smtClean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3pPr>
            <a:lvl4pPr>
              <a:defRPr lang="en-US" sz="1350" kern="1200" cap="all" spc="-11" baseline="0" dirty="0" smtClean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4pPr>
            <a:lvl5pPr>
              <a:defRPr lang="fr-FR" sz="1350" kern="1200" cap="all" spc="-11" baseline="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5pPr>
            <a:lvl6pPr>
              <a:defRPr>
                <a:solidFill>
                  <a:schemeClr val="accent4"/>
                </a:solidFill>
              </a:defRPr>
            </a:lvl6pPr>
            <a:lvl7pPr>
              <a:defRPr>
                <a:solidFill>
                  <a:schemeClr val="accent4"/>
                </a:solidFill>
              </a:defRPr>
            </a:lvl7pPr>
            <a:lvl8pPr>
              <a:defRPr>
                <a:solidFill>
                  <a:schemeClr val="accent4"/>
                </a:solidFill>
              </a:defRPr>
            </a:lvl8pPr>
            <a:lvl9pPr>
              <a:defRPr>
                <a:solidFill>
                  <a:schemeClr val="accent4"/>
                </a:solidFill>
              </a:defRPr>
            </a:lvl9pPr>
          </a:lstStyle>
          <a:p>
            <a:pPr lvl="0"/>
            <a:r>
              <a:rPr lang="en-US" dirty="0"/>
              <a:t>This is a subtitle</a:t>
            </a:r>
          </a:p>
        </p:txBody>
      </p:sp>
    </p:spTree>
    <p:extLst>
      <p:ext uri="{BB962C8B-B14F-4D97-AF65-F5344CB8AC3E}">
        <p14:creationId xmlns:p14="http://schemas.microsoft.com/office/powerpoint/2010/main" val="3815914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A8E668-3EA9-2ABD-8441-36F2D4ACA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778" y="2002367"/>
            <a:ext cx="2528172" cy="997196"/>
          </a:xfrm>
        </p:spPr>
        <p:txBody>
          <a:bodyPr/>
          <a:lstStyle>
            <a:lvl1pPr>
              <a:defRPr sz="3038">
                <a:solidFill>
                  <a:schemeClr val="bg2"/>
                </a:solidFill>
              </a:defRPr>
            </a:lvl1pPr>
          </a:lstStyle>
          <a:p>
            <a:r>
              <a:rPr lang="en-US" dirty="0" err="1"/>
              <a:t>Sommaire</a:t>
            </a:r>
            <a:endParaRPr lang="fr-FR" dirty="0"/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73B73FCA-B8D0-1803-3321-47FB1580E59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00778" y="3612193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C24E9320-DC19-61E8-605A-32F867F256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4388" y="3685231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EFA21F19-0699-916D-76B5-D8D5CFE75E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018611" y="3685231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61D3AB77-4E69-3B26-1904-E9C3C29A8EF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00778" y="4345618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B075C46A-5FF1-6971-B941-4DCAF33C3F8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4388" y="4418657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2DC69141-017F-54CB-6745-EF0FA652076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018611" y="4418657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8B7314D0-B424-CD63-4B8A-B0A353CE2B4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00778" y="5079044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34427665-7EA5-1931-C168-6F9EADD64C1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4388" y="5152082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A000BC19-DB50-E677-7355-D7CD4C7835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018611" y="5152082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E7E3DB5D-9972-95BF-8E26-B41F2DD80B1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00778" y="5812469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D20FE6B7-05BF-A511-A0CC-06B5A4776BF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4388" y="5885507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BEB2FB84-7627-2484-7150-6E9A9BA9143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018611" y="5885507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96DDA1FC-B4C7-ACA8-6757-196599F8FEF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00778" y="6545893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F9843044-F090-699F-98AE-9CDDABBFF63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4388" y="6618931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AD052443-8F73-B181-4555-CADF915EF91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18611" y="6618931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4" name="Footer Placeholder 1" descr="Titre de la diapositive">
            <a:extLst>
              <a:ext uri="{FF2B5EF4-FFF2-40B4-BE49-F238E27FC236}">
                <a16:creationId xmlns:a16="http://schemas.microsoft.com/office/drawing/2014/main" id="{675BD52A-51EA-E760-F9A1-9F6F8ACBD8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B62A75-BE87-4F6F-2FC2-1811BCF0B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48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D3A77740-3A3D-F791-854D-0F4814163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28450" y="708261"/>
            <a:ext cx="415577" cy="985072"/>
          </a:xfrm>
          <a:prstGeom prst="ellipse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9C643844-DA3F-41F5-7AB6-D88131492FB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1291" y="786107"/>
            <a:ext cx="349896" cy="829381"/>
          </a:xfrm>
          <a:prstGeom prst="ellipse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4017B8-F748-6085-9C91-50486A2CA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8450" y="2014682"/>
            <a:ext cx="3038936" cy="5820833"/>
          </a:xfrm>
        </p:spPr>
        <p:txBody>
          <a:bodyPr anchor="t"/>
          <a:lstStyle>
            <a:lvl1pPr>
              <a:defRPr sz="2025">
                <a:solidFill>
                  <a:schemeClr val="accent3"/>
                </a:solidFill>
                <a:latin typeface="Marianne" panose="02000000000000000000" pitchFamily="2" charset="0"/>
              </a:defRPr>
            </a:lvl1pPr>
          </a:lstStyle>
          <a:p>
            <a:r>
              <a:rPr lang="en-US" dirty="0"/>
              <a:t>Lorem ipsum dolor sit amet, consectetuer adipiscing elit. Maecenas porttitor congue massa. Fusce posuere, magna sed pulvinar </a:t>
            </a:r>
            <a:r>
              <a:rPr lang="en-US" dirty="0" err="1"/>
              <a:t>ultricies</a:t>
            </a:r>
            <a:endParaRPr lang="fr-FR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E95B0267-835E-C716-5BD8-2F5CF3E18F72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931886" y="4"/>
            <a:ext cx="2926113" cy="7042147"/>
          </a:xfrm>
          <a:custGeom>
            <a:avLst/>
            <a:gdLst>
              <a:gd name="connsiteX0" fmla="*/ 1100062 w 5689601"/>
              <a:gd name="connsiteY0" fmla="*/ 0 h 5776697"/>
              <a:gd name="connsiteX1" fmla="*/ 5689601 w 5689601"/>
              <a:gd name="connsiteY1" fmla="*/ 0 h 5776697"/>
              <a:gd name="connsiteX2" fmla="*/ 5689601 w 5689601"/>
              <a:gd name="connsiteY2" fmla="*/ 5302880 h 5776697"/>
              <a:gd name="connsiteX3" fmla="*/ 5657913 w 5689601"/>
              <a:gd name="connsiteY3" fmla="*/ 5333342 h 5776697"/>
              <a:gd name="connsiteX4" fmla="*/ 4874183 w 5689601"/>
              <a:gd name="connsiteY4" fmla="*/ 5690117 h 5776697"/>
              <a:gd name="connsiteX5" fmla="*/ 3926902 w 5689601"/>
              <a:gd name="connsiteY5" fmla="*/ 5771331 h 5776697"/>
              <a:gd name="connsiteX6" fmla="*/ 3611417 w 5689601"/>
              <a:gd name="connsiteY6" fmla="*/ 5776697 h 5776697"/>
              <a:gd name="connsiteX7" fmla="*/ 3611356 w 5689601"/>
              <a:gd name="connsiteY7" fmla="*/ 5776697 h 5776697"/>
              <a:gd name="connsiteX8" fmla="*/ 3295871 w 5689601"/>
              <a:gd name="connsiteY8" fmla="*/ 5771419 h 5776697"/>
              <a:gd name="connsiteX9" fmla="*/ 2348589 w 5689601"/>
              <a:gd name="connsiteY9" fmla="*/ 5690117 h 5776697"/>
              <a:gd name="connsiteX10" fmla="*/ 1364359 w 5689601"/>
              <a:gd name="connsiteY10" fmla="*/ 5120748 h 5776697"/>
              <a:gd name="connsiteX11" fmla="*/ 110815 w 5689601"/>
              <a:gd name="connsiteY11" fmla="*/ 2944756 h 5776697"/>
              <a:gd name="connsiteX12" fmla="*/ 110815 w 5689601"/>
              <a:gd name="connsiteY12" fmla="*/ 1809627 h 5776697"/>
              <a:gd name="connsiteX13" fmla="*/ 997815 w 5689601"/>
              <a:gd name="connsiteY13" fmla="*/ 141732 h 5776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89601" h="5776697">
                <a:moveTo>
                  <a:pt x="1100062" y="0"/>
                </a:moveTo>
                <a:lnTo>
                  <a:pt x="5689601" y="0"/>
                </a:lnTo>
                <a:lnTo>
                  <a:pt x="5689601" y="5302880"/>
                </a:lnTo>
                <a:lnTo>
                  <a:pt x="5657913" y="5333342"/>
                </a:lnTo>
                <a:cubicBezTo>
                  <a:pt x="5438577" y="5524570"/>
                  <a:pt x="5166395" y="5649649"/>
                  <a:pt x="4874183" y="5690117"/>
                </a:cubicBezTo>
                <a:cubicBezTo>
                  <a:pt x="4558797" y="5733642"/>
                  <a:pt x="4242618" y="5760581"/>
                  <a:pt x="3926902" y="5771331"/>
                </a:cubicBezTo>
                <a:lnTo>
                  <a:pt x="3611417" y="5776697"/>
                </a:lnTo>
                <a:lnTo>
                  <a:pt x="3611356" y="5776697"/>
                </a:lnTo>
                <a:lnTo>
                  <a:pt x="3295871" y="5771419"/>
                </a:lnTo>
                <a:cubicBezTo>
                  <a:pt x="2980154" y="5760728"/>
                  <a:pt x="2663975" y="5733760"/>
                  <a:pt x="2348589" y="5690117"/>
                </a:cubicBezTo>
                <a:cubicBezTo>
                  <a:pt x="1959131" y="5636160"/>
                  <a:pt x="1605123" y="5431783"/>
                  <a:pt x="1364359" y="5120748"/>
                </a:cubicBezTo>
                <a:cubicBezTo>
                  <a:pt x="853499" y="4460720"/>
                  <a:pt x="429691" y="3729481"/>
                  <a:pt x="110815" y="2944756"/>
                </a:cubicBezTo>
                <a:cubicBezTo>
                  <a:pt x="-36938" y="2581019"/>
                  <a:pt x="-36938" y="2173364"/>
                  <a:pt x="110815" y="1809627"/>
                </a:cubicBezTo>
                <a:cubicBezTo>
                  <a:pt x="349972" y="1221083"/>
                  <a:pt x="648153" y="662626"/>
                  <a:pt x="997815" y="1417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algn="ctr">
              <a:defRPr lang="fr-FR" sz="1013" dirty="0">
                <a:solidFill>
                  <a:schemeClr val="tx2"/>
                </a:solidFill>
                <a:latin typeface="Marianne Light" panose="02000000000000000000" pitchFamily="2" charset="0"/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C8B667-C46E-5F72-7D2C-2A05B071C1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9"/>
            <a:ext cx="985547" cy="244169"/>
          </a:xfrm>
        </p:spPr>
        <p:txBody>
          <a:bodyPr/>
          <a:lstStyle/>
          <a:p>
            <a:r>
              <a:rPr lang="fr-FR"/>
              <a:t>Titre de la diapositive</a:t>
            </a:r>
            <a:endParaRPr lang="fr-FR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9422D26-090A-1AF3-2EA9-841625610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63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A8E668-3EA9-2ABD-8441-36F2D4ACA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0778" y="2002367"/>
            <a:ext cx="2528172" cy="997196"/>
          </a:xfrm>
        </p:spPr>
        <p:txBody>
          <a:bodyPr/>
          <a:lstStyle>
            <a:lvl1pPr>
              <a:defRPr sz="3038">
                <a:solidFill>
                  <a:schemeClr val="bg2"/>
                </a:solidFill>
              </a:defRPr>
            </a:lvl1pPr>
          </a:lstStyle>
          <a:p>
            <a:r>
              <a:rPr lang="en-US" dirty="0" err="1"/>
              <a:t>Sommaire</a:t>
            </a:r>
            <a:endParaRPr lang="fr-FR" dirty="0"/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73B73FCA-B8D0-1803-3321-47FB1580E59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00778" y="3612193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C24E9320-DC19-61E8-605A-32F867F256A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4388" y="3685231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EFA21F19-0699-916D-76B5-D8D5CFE75E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018611" y="3685231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61D3AB77-4E69-3B26-1904-E9C3C29A8EF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00778" y="4345618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B075C46A-5FF1-6971-B941-4DCAF33C3F8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4388" y="4418657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2DC69141-017F-54CB-6745-EF0FA652076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018611" y="4418657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8B7314D0-B424-CD63-4B8A-B0A353CE2B4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00778" y="5079044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34427665-7EA5-1931-C168-6F9EADD64C1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4388" y="5152082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A000BC19-DB50-E677-7355-D7CD4C7835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018611" y="5152082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5" name="Text Placeholder 14">
            <a:extLst>
              <a:ext uri="{FF2B5EF4-FFF2-40B4-BE49-F238E27FC236}">
                <a16:creationId xmlns:a16="http://schemas.microsoft.com/office/drawing/2014/main" id="{E7E3DB5D-9972-95BF-8E26-B41F2DD80B1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00778" y="5812469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D20FE6B7-05BF-A511-A0CC-06B5A4776BF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4388" y="5885507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BEB2FB84-7627-2484-7150-6E9A9BA9143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018611" y="5885507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96DDA1FC-B4C7-ACA8-6757-196599F8FEF6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00778" y="6545893"/>
            <a:ext cx="217438" cy="515409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1013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F9843044-F090-699F-98AE-9CDDABBFF63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4388" y="6618931"/>
            <a:ext cx="2003068" cy="369332"/>
          </a:xfrm>
        </p:spPr>
        <p:txBody>
          <a:bodyPr anchor="t"/>
          <a:lstStyle>
            <a:lvl1pPr>
              <a:lnSpc>
                <a:spcPct val="10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>
              <a:spcAft>
                <a:spcPts val="0"/>
              </a:spcAft>
              <a:defRPr sz="112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Lorem Ipsum dolor</a:t>
            </a:r>
            <a:endParaRPr lang="fr-FR" dirty="0"/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AD052443-8F73-B181-4555-CADF915EF91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18611" y="6618931"/>
            <a:ext cx="348774" cy="369332"/>
          </a:xfrm>
        </p:spPr>
        <p:txBody>
          <a:bodyPr anchor="ctr"/>
          <a:lstStyle>
            <a:lvl1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5pPr>
            <a:lvl6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6pPr>
            <a:lvl7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7pPr>
            <a:lvl8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8pPr>
            <a:lvl9pPr algn="r">
              <a:lnSpc>
                <a:spcPct val="100000"/>
              </a:lnSpc>
              <a:spcAft>
                <a:spcPts val="0"/>
              </a:spcAft>
              <a:defRPr sz="675">
                <a:solidFill>
                  <a:schemeClr val="tx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en-US" dirty="0"/>
              <a:t>01</a:t>
            </a:r>
            <a:endParaRPr lang="fr-FR" dirty="0"/>
          </a:p>
        </p:txBody>
      </p:sp>
      <p:sp>
        <p:nvSpPr>
          <p:cNvPr id="4" name="Footer Placeholder 1" descr="Titre de la diapositive">
            <a:extLst>
              <a:ext uri="{FF2B5EF4-FFF2-40B4-BE49-F238E27FC236}">
                <a16:creationId xmlns:a16="http://schemas.microsoft.com/office/drawing/2014/main" id="{675BD52A-51EA-E760-F9A1-9F6F8ACBD8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BB62A75-BE87-4F6F-2FC2-1811BCF0B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802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DAA534-4543-2DA2-4BFB-370B6DD45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0" y="0"/>
            <a:ext cx="3923165" cy="7209400"/>
          </a:xfrm>
          <a:custGeom>
            <a:avLst/>
            <a:gdLst>
              <a:gd name="connsiteX0" fmla="*/ 0 w 6974516"/>
              <a:gd name="connsiteY0" fmla="*/ 0 h 5407050"/>
              <a:gd name="connsiteX1" fmla="*/ 6972485 w 6974516"/>
              <a:gd name="connsiteY1" fmla="*/ 0 h 5407050"/>
              <a:gd name="connsiteX2" fmla="*/ 6974516 w 6974516"/>
              <a:gd name="connsiteY2" fmla="*/ 415321 h 5407050"/>
              <a:gd name="connsiteX3" fmla="*/ 6832570 w 6974516"/>
              <a:gd name="connsiteY3" fmla="*/ 2179000 h 5407050"/>
              <a:gd name="connsiteX4" fmla="*/ 6021251 w 6974516"/>
              <a:gd name="connsiteY4" fmla="*/ 3545492 h 5407050"/>
              <a:gd name="connsiteX5" fmla="*/ 2962407 w 6974516"/>
              <a:gd name="connsiteY5" fmla="*/ 5261450 h 5407050"/>
              <a:gd name="connsiteX6" fmla="*/ 1377598 w 6974516"/>
              <a:gd name="connsiteY6" fmla="*/ 5242584 h 5407050"/>
              <a:gd name="connsiteX7" fmla="*/ 184590 w 6974516"/>
              <a:gd name="connsiteY7" fmla="*/ 4666290 h 5407050"/>
              <a:gd name="connsiteX8" fmla="*/ 0 w 6974516"/>
              <a:gd name="connsiteY8" fmla="*/ 4560918 h 540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74516" h="5407050">
                <a:moveTo>
                  <a:pt x="0" y="0"/>
                </a:moveTo>
                <a:lnTo>
                  <a:pt x="6972485" y="0"/>
                </a:lnTo>
                <a:lnTo>
                  <a:pt x="6974516" y="415321"/>
                </a:lnTo>
                <a:cubicBezTo>
                  <a:pt x="6967656" y="1002978"/>
                  <a:pt x="6920744" y="1592249"/>
                  <a:pt x="6832570" y="2179000"/>
                </a:cubicBezTo>
                <a:cubicBezTo>
                  <a:pt x="6750753" y="2722772"/>
                  <a:pt x="6459497" y="3214184"/>
                  <a:pt x="6021251" y="3545492"/>
                </a:cubicBezTo>
                <a:cubicBezTo>
                  <a:pt x="5091189" y="4248460"/>
                  <a:pt x="4063369" y="4828854"/>
                  <a:pt x="2962407" y="5261450"/>
                </a:cubicBezTo>
                <a:cubicBezTo>
                  <a:pt x="2452128" y="5461909"/>
                  <a:pt x="1882832" y="5455150"/>
                  <a:pt x="1377598" y="5242584"/>
                </a:cubicBezTo>
                <a:cubicBezTo>
                  <a:pt x="968747" y="5070563"/>
                  <a:pt x="570651" y="4878012"/>
                  <a:pt x="184590" y="4666290"/>
                </a:cubicBezTo>
                <a:lnTo>
                  <a:pt x="0" y="4560918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</a:ln>
        </p:spPr>
        <p:txBody>
          <a:bodyPr wrap="square">
            <a:noAutofit/>
          </a:bodyPr>
          <a:lstStyle>
            <a:lvl1pPr>
              <a:defRPr sz="100"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9220BDC3-BCE0-E386-3171-70CF52BBC83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62933" y="3359151"/>
            <a:ext cx="444698" cy="1054100"/>
          </a:xfrm>
          <a:prstGeom prst="ellipse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bg1"/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CB2426F-BABB-B082-919A-CF2EE54BD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282" y="4730751"/>
            <a:ext cx="2862858" cy="2914495"/>
          </a:xfrm>
        </p:spPr>
        <p:txBody>
          <a:bodyPr anchor="t"/>
          <a:lstStyle>
            <a:lvl1pPr>
              <a:defRPr sz="3038">
                <a:solidFill>
                  <a:schemeClr val="bg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Footer Placeholder 1" descr="Titre de la diapositive">
            <a:extLst>
              <a:ext uri="{FF2B5EF4-FFF2-40B4-BE49-F238E27FC236}">
                <a16:creationId xmlns:a16="http://schemas.microsoft.com/office/drawing/2014/main" id="{95A7D0BF-68D0-9A3C-0F40-667DA0B4E3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E0B9A2A4-64A6-2672-8BAF-A21EDA7B7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979562" y="8240300"/>
            <a:ext cx="504365" cy="59290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100">
                <a:solidFill>
                  <a:schemeClr val="tx2">
                    <a:alpha val="0"/>
                  </a:schemeClr>
                </a:solidFill>
              </a:defRPr>
            </a:lvl2pPr>
            <a:lvl3pPr>
              <a:defRPr sz="100">
                <a:solidFill>
                  <a:schemeClr val="tx2">
                    <a:alpha val="0"/>
                  </a:schemeClr>
                </a:solidFill>
              </a:defRPr>
            </a:lvl3pPr>
            <a:lvl4pPr>
              <a:defRPr sz="100">
                <a:solidFill>
                  <a:schemeClr val="tx2">
                    <a:alpha val="0"/>
                  </a:schemeClr>
                </a:solidFill>
              </a:defRPr>
            </a:lvl4pPr>
            <a:lvl5pPr>
              <a:defRPr sz="100">
                <a:solidFill>
                  <a:schemeClr val="tx2">
                    <a:alpha val="0"/>
                  </a:schemeClr>
                </a:solidFill>
              </a:defRPr>
            </a:lvl5pPr>
            <a:lvl6pPr>
              <a:defRPr sz="100">
                <a:solidFill>
                  <a:schemeClr val="tx2">
                    <a:alpha val="0"/>
                  </a:schemeClr>
                </a:solidFill>
              </a:defRPr>
            </a:lvl6pPr>
            <a:lvl7pPr>
              <a:defRPr sz="100">
                <a:solidFill>
                  <a:schemeClr val="tx2">
                    <a:alpha val="0"/>
                  </a:schemeClr>
                </a:solidFill>
              </a:defRPr>
            </a:lvl7pPr>
            <a:lvl8pPr>
              <a:defRPr sz="100">
                <a:solidFill>
                  <a:schemeClr val="tx2">
                    <a:alpha val="0"/>
                  </a:schemeClr>
                </a:solidFill>
              </a:defRPr>
            </a:lvl8pPr>
            <a:lvl9pPr>
              <a:defRPr sz="100">
                <a:solidFill>
                  <a:schemeClr val="tx2">
                    <a:alpha val="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653334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EAC3F83-D1A8-34E6-724C-FFFFCC150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880592" y="897815"/>
            <a:ext cx="3096817" cy="7348373"/>
          </a:xfrm>
          <a:custGeom>
            <a:avLst/>
            <a:gdLst>
              <a:gd name="connsiteX0" fmla="*/ 2868615 w 5505452"/>
              <a:gd name="connsiteY0" fmla="*/ 391 h 5511280"/>
              <a:gd name="connsiteX1" fmla="*/ 4341041 w 5505452"/>
              <a:gd name="connsiteY1" fmla="*/ 125478 h 5511280"/>
              <a:gd name="connsiteX2" fmla="*/ 5069657 w 5505452"/>
              <a:gd name="connsiteY2" fmla="*/ 485674 h 5511280"/>
              <a:gd name="connsiteX3" fmla="*/ 5391470 w 5505452"/>
              <a:gd name="connsiteY3" fmla="*/ 4289597 h 5511280"/>
              <a:gd name="connsiteX4" fmla="*/ 4632566 w 5505452"/>
              <a:gd name="connsiteY4" fmla="*/ 5306082 h 5511280"/>
              <a:gd name="connsiteX5" fmla="*/ 4631521 w 5505452"/>
              <a:gd name="connsiteY5" fmla="*/ 5306474 h 5511280"/>
              <a:gd name="connsiteX6" fmla="*/ 4631652 w 5505452"/>
              <a:gd name="connsiteY6" fmla="*/ 5306606 h 5511280"/>
              <a:gd name="connsiteX7" fmla="*/ 4129545 w 5505452"/>
              <a:gd name="connsiteY7" fmla="*/ 5422014 h 5511280"/>
              <a:gd name="connsiteX8" fmla="*/ 1367042 w 5505452"/>
              <a:gd name="connsiteY8" fmla="*/ 5420578 h 5511280"/>
              <a:gd name="connsiteX9" fmla="*/ 434503 w 5505452"/>
              <a:gd name="connsiteY9" fmla="*/ 5024088 h 5511280"/>
              <a:gd name="connsiteX10" fmla="*/ 91409 w 5505452"/>
              <a:gd name="connsiteY10" fmla="*/ 4142594 h 5511280"/>
              <a:gd name="connsiteX11" fmla="*/ 234364 w 5505452"/>
              <a:gd name="connsiteY11" fmla="*/ 802787 h 5511280"/>
              <a:gd name="connsiteX12" fmla="*/ 1392762 w 5505452"/>
              <a:gd name="connsiteY12" fmla="*/ 87878 h 5511280"/>
              <a:gd name="connsiteX13" fmla="*/ 2868615 w 5505452"/>
              <a:gd name="connsiteY13" fmla="*/ 391 h 551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05452" h="5511280">
                <a:moveTo>
                  <a:pt x="2868615" y="391"/>
                </a:moveTo>
                <a:cubicBezTo>
                  <a:pt x="3361469" y="4683"/>
                  <a:pt x="3853752" y="44404"/>
                  <a:pt x="4341041" y="125478"/>
                </a:cubicBezTo>
                <a:cubicBezTo>
                  <a:pt x="4610241" y="178351"/>
                  <a:pt x="4882836" y="282272"/>
                  <a:pt x="5069657" y="485674"/>
                </a:cubicBezTo>
                <a:cubicBezTo>
                  <a:pt x="5649705" y="1048487"/>
                  <a:pt x="5529595" y="3486435"/>
                  <a:pt x="5391470" y="4289597"/>
                </a:cubicBezTo>
                <a:cubicBezTo>
                  <a:pt x="5317316" y="4752277"/>
                  <a:pt x="5096290" y="5148636"/>
                  <a:pt x="4632566" y="5306082"/>
                </a:cubicBezTo>
                <a:lnTo>
                  <a:pt x="4631521" y="5306474"/>
                </a:lnTo>
                <a:lnTo>
                  <a:pt x="4631652" y="5306606"/>
                </a:lnTo>
                <a:cubicBezTo>
                  <a:pt x="4471332" y="5365615"/>
                  <a:pt x="4299655" y="5398254"/>
                  <a:pt x="4129545" y="5422014"/>
                </a:cubicBezTo>
                <a:cubicBezTo>
                  <a:pt x="3211496" y="5541340"/>
                  <a:pt x="2285092" y="5541209"/>
                  <a:pt x="1367042" y="5420578"/>
                </a:cubicBezTo>
                <a:cubicBezTo>
                  <a:pt x="1030085" y="5374494"/>
                  <a:pt x="670150" y="5281930"/>
                  <a:pt x="434503" y="5024088"/>
                </a:cubicBezTo>
                <a:cubicBezTo>
                  <a:pt x="215956" y="4788962"/>
                  <a:pt x="134361" y="4455530"/>
                  <a:pt x="91409" y="4142594"/>
                </a:cubicBezTo>
                <a:cubicBezTo>
                  <a:pt x="-25959" y="3206791"/>
                  <a:pt x="-77658" y="1685325"/>
                  <a:pt x="234364" y="802787"/>
                </a:cubicBezTo>
                <a:cubicBezTo>
                  <a:pt x="426016" y="318044"/>
                  <a:pt x="910628" y="142841"/>
                  <a:pt x="1392762" y="87878"/>
                </a:cubicBezTo>
                <a:cubicBezTo>
                  <a:pt x="1882336" y="27237"/>
                  <a:pt x="2375761" y="-3900"/>
                  <a:pt x="2868615" y="391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>
              <a:defRPr sz="1350">
                <a:solidFill>
                  <a:schemeClr val="tx2">
                    <a:alpha val="0"/>
                  </a:schemeClr>
                </a:solidFill>
                <a:latin typeface="Marianne" panose="02000000000000000000" pitchFamily="2" charset="0"/>
              </a:defRPr>
            </a:lvl1pPr>
            <a:lvl2pPr>
              <a:defRPr sz="1350">
                <a:latin typeface="Marianne" panose="02000000000000000000" pitchFamily="2" charset="0"/>
              </a:defRPr>
            </a:lvl2pPr>
            <a:lvl3pPr>
              <a:defRPr sz="1350">
                <a:latin typeface="Marianne" panose="02000000000000000000" pitchFamily="2" charset="0"/>
              </a:defRPr>
            </a:lvl3pPr>
            <a:lvl4pPr>
              <a:defRPr sz="1350">
                <a:latin typeface="Marianne" panose="02000000000000000000" pitchFamily="2" charset="0"/>
              </a:defRPr>
            </a:lvl4pPr>
            <a:lvl5pPr>
              <a:defRPr sz="1350">
                <a:latin typeface="Marianne" panose="02000000000000000000" pitchFamily="2" charset="0"/>
              </a:defRPr>
            </a:lvl5pPr>
            <a:lvl6pPr>
              <a:defRPr sz="1350">
                <a:latin typeface="Marianne" panose="02000000000000000000" pitchFamily="2" charset="0"/>
              </a:defRPr>
            </a:lvl6pPr>
            <a:lvl7pPr>
              <a:defRPr sz="1350">
                <a:latin typeface="Marianne" panose="02000000000000000000" pitchFamily="2" charset="0"/>
              </a:defRPr>
            </a:lvl7pPr>
            <a:lvl8pPr>
              <a:defRPr sz="1350">
                <a:latin typeface="Marianne" panose="02000000000000000000" pitchFamily="2" charset="0"/>
              </a:defRPr>
            </a:lvl8pPr>
            <a:lvl9pPr>
              <a:defRPr sz="1350"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A0F4720-58FA-D1BB-C331-2B3C62F8E5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3745" y="2004484"/>
            <a:ext cx="1782255" cy="5037667"/>
          </a:xfrm>
          <a:prstGeom prst="rect">
            <a:avLst/>
          </a:prstGeom>
        </p:spPr>
        <p:txBody>
          <a:bodyPr anchor="ctr"/>
          <a:lstStyle>
            <a:lvl1pPr algn="ctr">
              <a:defRPr sz="675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8F08CFA7-8AB6-F4DA-98BA-7FFEDA529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329" y="2019299"/>
            <a:ext cx="1465453" cy="2421467"/>
          </a:xfrm>
        </p:spPr>
        <p:txBody>
          <a:bodyPr/>
          <a:lstStyle>
            <a:lvl1pPr>
              <a:defRPr lang="fr-FR" sz="1350" kern="1200" spc="-11" dirty="0">
                <a:solidFill>
                  <a:schemeClr val="tx2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1185920D-C02B-2B27-7A34-8DC02C2D3DD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12954" y="4753380"/>
            <a:ext cx="1996769" cy="2178545"/>
          </a:xfrm>
        </p:spPr>
        <p:txBody>
          <a:bodyPr anchor="ctr"/>
          <a:lstStyle>
            <a:lvl1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1pPr>
            <a:lvl2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2pPr>
            <a:lvl3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3pPr>
            <a:lvl4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4pPr>
            <a:lvl5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5pPr>
            <a:lvl6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6pPr>
            <a:lvl7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7pPr>
            <a:lvl8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8pPr>
            <a:lvl9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9pPr>
          </a:lstStyle>
          <a:p>
            <a:pPr lvl="0"/>
            <a:r>
              <a:rPr lang="en-US" dirty="0"/>
              <a:t>123</a:t>
            </a:r>
            <a:endParaRPr lang="fr-FR" dirty="0"/>
          </a:p>
        </p:txBody>
      </p:sp>
      <p:sp>
        <p:nvSpPr>
          <p:cNvPr id="4" name="Footer Placeholder 1" descr="Titre de la diapositive">
            <a:extLst>
              <a:ext uri="{FF2B5EF4-FFF2-40B4-BE49-F238E27FC236}">
                <a16:creationId xmlns:a16="http://schemas.microsoft.com/office/drawing/2014/main" id="{88D07F8D-4761-7BF7-EEE6-016EE7F8C8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EB5FEEF-61D4-E391-E8FC-87AA0A176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66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+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3D1780-CF14-3479-B4FE-FE6AC325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313" y="233111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C60418B-2E1D-D66E-38F3-6CB927ED7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38" y="1705644"/>
            <a:ext cx="2642167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Marianne bold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0F55DBC-EA87-C4AB-7F95-69264113C1F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5420" y="3691466"/>
            <a:ext cx="2641402" cy="33506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6893FC9-F0EC-B54C-67BE-40F04D48BB6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89722" y="2118785"/>
            <a:ext cx="1377337" cy="950383"/>
          </a:xfrm>
        </p:spPr>
        <p:txBody>
          <a:bodyPr anchor="ctr"/>
          <a:lstStyle>
            <a:lvl1pPr algn="r">
              <a:defRPr sz="675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788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675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619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619"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err="1"/>
              <a:t>Légende</a:t>
            </a:r>
            <a:endParaRPr lang="fr-FR" dirty="0"/>
          </a:p>
        </p:txBody>
      </p:sp>
      <p:sp>
        <p:nvSpPr>
          <p:cNvPr id="17" name="Chart Placeholder 16">
            <a:extLst>
              <a:ext uri="{FF2B5EF4-FFF2-40B4-BE49-F238E27FC236}">
                <a16:creationId xmlns:a16="http://schemas.microsoft.com/office/drawing/2014/main" id="{0CC9EDCF-AD58-FDCC-321C-17C24484F42C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3489722" y="3335867"/>
            <a:ext cx="3058418" cy="3706284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7DD9531-BEB9-A091-6FE5-BE1B6AD60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10001" y="2004483"/>
            <a:ext cx="0" cy="240000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FD33963E-9E4F-B88A-245F-9EDDDDE104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62240" y="2004484"/>
            <a:ext cx="1290719" cy="1754717"/>
          </a:xfrm>
        </p:spPr>
        <p:txBody>
          <a:bodyPr anchor="t"/>
          <a:lstStyle>
            <a:lvl1pPr>
              <a:defRPr sz="2700">
                <a:latin typeface="Marianne Medium" panose="02000000000000000000" pitchFamily="2" charset="0"/>
              </a:defRPr>
            </a:lvl1pPr>
            <a:lvl2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2pPr>
            <a:lvl3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3pPr>
            <a:lvl4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4pPr>
            <a:lvl5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5pPr>
            <a:lvl6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6pPr>
            <a:lvl7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7pPr>
            <a:lvl8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8pPr>
            <a:lvl9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9pPr>
          </a:lstStyle>
          <a:p>
            <a:pPr lvl="0"/>
            <a:r>
              <a:rPr lang="en-US" dirty="0"/>
              <a:t>00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Footer Placeholder 1" descr="Titre de la diapositive">
            <a:extLst>
              <a:ext uri="{FF2B5EF4-FFF2-40B4-BE49-F238E27FC236}">
                <a16:creationId xmlns:a16="http://schemas.microsoft.com/office/drawing/2014/main" id="{E844E8FD-F98E-A2D2-BBBE-73168C9ED8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EB5FEEF-61D4-E391-E8FC-87AA0A176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75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+Chart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3D1780-CF14-3479-B4FE-FE6AC325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313" y="113223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F01B123-037E-0ACA-27D3-748F2BB46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38" y="506764"/>
            <a:ext cx="2642167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Marianne bold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2FB734C1-790F-9EA8-2ECA-163C282677A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5420" y="2492586"/>
            <a:ext cx="2641402" cy="52628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DFF708-0FB3-685B-C686-295554457046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489722" y="1"/>
            <a:ext cx="3368277" cy="7755465"/>
          </a:xfrm>
          <a:custGeom>
            <a:avLst/>
            <a:gdLst>
              <a:gd name="connsiteX0" fmla="*/ 977798 w 5988048"/>
              <a:gd name="connsiteY0" fmla="*/ 0 h 5816599"/>
              <a:gd name="connsiteX1" fmla="*/ 5988048 w 5988048"/>
              <a:gd name="connsiteY1" fmla="*/ 0 h 5816599"/>
              <a:gd name="connsiteX2" fmla="*/ 5988048 w 5988048"/>
              <a:gd name="connsiteY2" fmla="*/ 5317928 h 5816599"/>
              <a:gd name="connsiteX3" fmla="*/ 5954698 w 5988048"/>
              <a:gd name="connsiteY3" fmla="*/ 5349988 h 5816599"/>
              <a:gd name="connsiteX4" fmla="*/ 5129858 w 5988048"/>
              <a:gd name="connsiteY4" fmla="*/ 5725478 h 5816599"/>
              <a:gd name="connsiteX5" fmla="*/ 4132887 w 5988048"/>
              <a:gd name="connsiteY5" fmla="*/ 5810952 h 5816599"/>
              <a:gd name="connsiteX6" fmla="*/ 3800853 w 5988048"/>
              <a:gd name="connsiteY6" fmla="*/ 5816599 h 5816599"/>
              <a:gd name="connsiteX7" fmla="*/ 3800789 w 5988048"/>
              <a:gd name="connsiteY7" fmla="*/ 5816599 h 5816599"/>
              <a:gd name="connsiteX8" fmla="*/ 3468755 w 5988048"/>
              <a:gd name="connsiteY8" fmla="*/ 5811044 h 5816599"/>
              <a:gd name="connsiteX9" fmla="*/ 2471784 w 5988048"/>
              <a:gd name="connsiteY9" fmla="*/ 5725478 h 5816599"/>
              <a:gd name="connsiteX10" fmla="*/ 1435926 w 5988048"/>
              <a:gd name="connsiteY10" fmla="*/ 5126243 h 5816599"/>
              <a:gd name="connsiteX11" fmla="*/ 116628 w 5988048"/>
              <a:gd name="connsiteY11" fmla="*/ 2836109 h 5816599"/>
              <a:gd name="connsiteX12" fmla="*/ 116628 w 5988048"/>
              <a:gd name="connsiteY12" fmla="*/ 1641437 h 5816599"/>
              <a:gd name="connsiteX13" fmla="*/ 784436 w 5988048"/>
              <a:gd name="connsiteY13" fmla="*/ 304505 h 58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988048" h="5816599">
                <a:moveTo>
                  <a:pt x="977798" y="0"/>
                </a:moveTo>
                <a:lnTo>
                  <a:pt x="5988048" y="0"/>
                </a:lnTo>
                <a:lnTo>
                  <a:pt x="5988048" y="5317928"/>
                </a:lnTo>
                <a:lnTo>
                  <a:pt x="5954698" y="5349988"/>
                </a:lnTo>
                <a:cubicBezTo>
                  <a:pt x="5723856" y="5551247"/>
                  <a:pt x="5437398" y="5682887"/>
                  <a:pt x="5129858" y="5725478"/>
                </a:cubicBezTo>
                <a:cubicBezTo>
                  <a:pt x="4797928" y="5771286"/>
                  <a:pt x="4465164" y="5799638"/>
                  <a:pt x="4132887" y="5810952"/>
                </a:cubicBezTo>
                <a:lnTo>
                  <a:pt x="3800853" y="5816599"/>
                </a:lnTo>
                <a:lnTo>
                  <a:pt x="3800789" y="5816599"/>
                </a:lnTo>
                <a:lnTo>
                  <a:pt x="3468755" y="5811044"/>
                </a:lnTo>
                <a:cubicBezTo>
                  <a:pt x="3136478" y="5799793"/>
                  <a:pt x="2803713" y="5771410"/>
                  <a:pt x="2471784" y="5725478"/>
                </a:cubicBezTo>
                <a:cubicBezTo>
                  <a:pt x="2061897" y="5668690"/>
                  <a:pt x="1689320" y="5453593"/>
                  <a:pt x="1435926" y="5126243"/>
                </a:cubicBezTo>
                <a:cubicBezTo>
                  <a:pt x="898269" y="4431593"/>
                  <a:pt x="452231" y="3661997"/>
                  <a:pt x="116628" y="2836109"/>
                </a:cubicBezTo>
                <a:cubicBezTo>
                  <a:pt x="-38876" y="2453292"/>
                  <a:pt x="-38876" y="2024254"/>
                  <a:pt x="116628" y="1641437"/>
                </a:cubicBezTo>
                <a:cubicBezTo>
                  <a:pt x="305404" y="1176875"/>
                  <a:pt x="529124" y="730125"/>
                  <a:pt x="784436" y="30450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ctr">
            <a:noAutofit/>
          </a:bodyPr>
          <a:lstStyle>
            <a:lvl1pPr algn="ctr">
              <a:defRPr lang="fr-FR" sz="1013">
                <a:solidFill>
                  <a:schemeClr val="bg1"/>
                </a:solidFill>
                <a:latin typeface="Marianne Light" panose="02000000000000000000" pitchFamily="2" charset="0"/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794DCB3-F137-1C1F-6575-0FA5D71922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7CFE410-8CFF-B7FB-4AEB-09F8DDDDD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629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ontent+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9">
            <a:extLst>
              <a:ext uri="{FF2B5EF4-FFF2-40B4-BE49-F238E27FC236}">
                <a16:creationId xmlns:a16="http://schemas.microsoft.com/office/drawing/2014/main" id="{797DF96C-3C33-3D76-6839-75145C9DD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331" y="766233"/>
            <a:ext cx="2857055" cy="1951913"/>
          </a:xfrm>
        </p:spPr>
        <p:txBody>
          <a:bodyPr anchor="t"/>
          <a:lstStyle>
            <a:lvl1pPr>
              <a:defRPr sz="3038" spc="-1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E308E211-1357-9D8A-065D-ADD423A6D090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3489722" y="766234"/>
            <a:ext cx="3058418" cy="1951913"/>
          </a:xfrm>
        </p:spPr>
        <p:txBody>
          <a:bodyPr anchor="t"/>
          <a:lstStyle>
            <a:lvl1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Marianne bold" panose="02000000000000000000" pitchFamily="2" charset="0"/>
              </a:defRPr>
            </a:lvl1pPr>
            <a:lvl2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2pPr>
            <a:lvl3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3pPr>
            <a:lvl4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4pPr>
            <a:lvl5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5pPr>
            <a:lvl6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6pPr>
            <a:lvl7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7pPr>
            <a:lvl8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8pPr>
            <a:lvl9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529BF562-98DD-315E-A97B-ECF8465E73E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72207" y="3226772"/>
            <a:ext cx="1851918" cy="4394376"/>
          </a:xfrm>
          <a:prstGeom prst="roundRect">
            <a:avLst/>
          </a:prstGeom>
          <a:solidFill>
            <a:schemeClr val="accent2"/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tx2"/>
                </a:solidFill>
                <a:latin typeface="Marianne bold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C28AA431-B134-94DB-ED63-488184724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300650" y="3689365"/>
            <a:ext cx="343114" cy="81330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12">
            <a:extLst>
              <a:ext uri="{FF2B5EF4-FFF2-40B4-BE49-F238E27FC236}">
                <a16:creationId xmlns:a16="http://schemas.microsoft.com/office/drawing/2014/main" id="{03E6A5B2-F702-AF15-CE11-C2A18E95FB69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27764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r>
              <a:rPr lang="fr-FR" dirty="0"/>
              <a:t>Picto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381EAFF9-5B77-0ACC-8C35-C4C8E87F1C7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595910" y="3226772"/>
            <a:ext cx="1851918" cy="4394376"/>
          </a:xfrm>
          <a:prstGeom prst="roundRect">
            <a:avLst/>
          </a:prstGeom>
          <a:solidFill>
            <a:srgbClr val="E793BE"/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tx2"/>
                </a:solidFill>
                <a:latin typeface="Marianne bold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34C2A4D5-C1C7-CE6A-573B-D84643263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425536" y="3689365"/>
            <a:ext cx="343114" cy="813307"/>
          </a:xfrm>
          <a:prstGeom prst="ellipse">
            <a:avLst/>
          </a:prstGeom>
          <a:solidFill>
            <a:srgbClr val="EFC9DC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9" name="Picture Placeholder 12">
            <a:extLst>
              <a:ext uri="{FF2B5EF4-FFF2-40B4-BE49-F238E27FC236}">
                <a16:creationId xmlns:a16="http://schemas.microsoft.com/office/drawing/2014/main" id="{51E78D8C-7DD4-2D3E-69E6-42759AEED09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452650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Picto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B27D59E6-1616-CEE7-69D6-36B195796693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720059" y="3226772"/>
            <a:ext cx="1851918" cy="4394376"/>
          </a:xfrm>
          <a:prstGeom prst="roundRect">
            <a:avLst/>
          </a:prstGeom>
          <a:solidFill>
            <a:schemeClr val="tx2"/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bg1"/>
                </a:solidFill>
                <a:latin typeface="Marianne bold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1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6AE453FD-E568-AEAA-B810-6ADE4D2B4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4548056" y="3689365"/>
            <a:ext cx="343114" cy="81330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Picture Placeholder 12">
            <a:extLst>
              <a:ext uri="{FF2B5EF4-FFF2-40B4-BE49-F238E27FC236}">
                <a16:creationId xmlns:a16="http://schemas.microsoft.com/office/drawing/2014/main" id="{D98AD34D-61AD-643B-EAA3-BFF5792F263B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575170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Picto</a:t>
            </a:r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0469153B-27DD-CDA6-CD4A-1F544E45B8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3F7AEFC3-DF14-E900-2853-D80DE5200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979562" y="8240300"/>
            <a:ext cx="504365" cy="59290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2">
                    <a:alpha val="0"/>
                  </a:schemeClr>
                </a:solidFill>
              </a:defRPr>
            </a:lvl1pPr>
            <a:lvl2pPr>
              <a:defRPr sz="100">
                <a:solidFill>
                  <a:schemeClr val="tx2">
                    <a:alpha val="0"/>
                  </a:schemeClr>
                </a:solidFill>
              </a:defRPr>
            </a:lvl2pPr>
            <a:lvl3pPr>
              <a:defRPr sz="100">
                <a:solidFill>
                  <a:schemeClr val="tx2">
                    <a:alpha val="0"/>
                  </a:schemeClr>
                </a:solidFill>
              </a:defRPr>
            </a:lvl3pPr>
            <a:lvl4pPr>
              <a:defRPr sz="100">
                <a:solidFill>
                  <a:schemeClr val="tx2">
                    <a:alpha val="0"/>
                  </a:schemeClr>
                </a:solidFill>
              </a:defRPr>
            </a:lvl4pPr>
            <a:lvl5pPr>
              <a:defRPr sz="100">
                <a:solidFill>
                  <a:schemeClr val="tx2">
                    <a:alpha val="0"/>
                  </a:schemeClr>
                </a:solidFill>
              </a:defRPr>
            </a:lvl5pPr>
            <a:lvl6pPr>
              <a:defRPr sz="100">
                <a:solidFill>
                  <a:schemeClr val="tx2">
                    <a:alpha val="0"/>
                  </a:schemeClr>
                </a:solidFill>
              </a:defRPr>
            </a:lvl6pPr>
            <a:lvl7pPr>
              <a:defRPr sz="100">
                <a:solidFill>
                  <a:schemeClr val="tx2">
                    <a:alpha val="0"/>
                  </a:schemeClr>
                </a:solidFill>
              </a:defRPr>
            </a:lvl7pPr>
            <a:lvl8pPr>
              <a:defRPr sz="100">
                <a:solidFill>
                  <a:schemeClr val="tx2">
                    <a:alpha val="0"/>
                  </a:schemeClr>
                </a:solidFill>
              </a:defRPr>
            </a:lvl8pPr>
            <a:lvl9pPr>
              <a:defRPr sz="100">
                <a:solidFill>
                  <a:schemeClr val="tx2">
                    <a:alpha val="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08352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7B1D7D4-A77F-CD6E-4F31-696851D72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1" y="0"/>
            <a:ext cx="3143041" cy="9144000"/>
          </a:xfrm>
          <a:custGeom>
            <a:avLst/>
            <a:gdLst>
              <a:gd name="connsiteX0" fmla="*/ 378139 w 5075326"/>
              <a:gd name="connsiteY0" fmla="*/ 0 h 6858000"/>
              <a:gd name="connsiteX1" fmla="*/ 5075326 w 5075326"/>
              <a:gd name="connsiteY1" fmla="*/ 0 h 6858000"/>
              <a:gd name="connsiteX2" fmla="*/ 5075326 w 5075326"/>
              <a:gd name="connsiteY2" fmla="*/ 6858000 h 6858000"/>
              <a:gd name="connsiteX3" fmla="*/ 365542 w 5075326"/>
              <a:gd name="connsiteY3" fmla="*/ 6858000 h 6858000"/>
              <a:gd name="connsiteX4" fmla="*/ 363417 w 5075326"/>
              <a:gd name="connsiteY4" fmla="*/ 6852613 h 6858000"/>
              <a:gd name="connsiteX5" fmla="*/ 168536 w 5075326"/>
              <a:gd name="connsiteY5" fmla="*/ 5986189 h 6858000"/>
              <a:gd name="connsiteX6" fmla="*/ 331966 w 5075326"/>
              <a:gd name="connsiteY6" fmla="*/ 1467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5326" h="6858000">
                <a:moveTo>
                  <a:pt x="378139" y="0"/>
                </a:moveTo>
                <a:lnTo>
                  <a:pt x="5075326" y="0"/>
                </a:lnTo>
                <a:lnTo>
                  <a:pt x="5075326" y="6858000"/>
                </a:lnTo>
                <a:lnTo>
                  <a:pt x="365542" y="6858000"/>
                </a:lnTo>
                <a:lnTo>
                  <a:pt x="363417" y="6852613"/>
                </a:lnTo>
                <a:cubicBezTo>
                  <a:pt x="265540" y="6572611"/>
                  <a:pt x="208132" y="6274676"/>
                  <a:pt x="168536" y="5986189"/>
                </a:cubicBezTo>
                <a:cubicBezTo>
                  <a:pt x="-34336" y="4368644"/>
                  <a:pt x="-130792" y="1802044"/>
                  <a:pt x="331966" y="146786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lIns="303750" tIns="202500" rIns="162000" rtlCol="0" anchor="t"/>
          <a:lstStyle/>
          <a:p>
            <a:pPr>
              <a:spcAft>
                <a:spcPts val="1350"/>
              </a:spcAft>
            </a:pPr>
            <a:endParaRPr lang="fr-FR" sz="675" spc="-17" dirty="0">
              <a:solidFill>
                <a:schemeClr val="bg2"/>
              </a:solidFill>
              <a:latin typeface="Marianne Light" panose="02000000000000000000" pitchFamily="2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2823D60-B007-1D30-9D16-900FE4B57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255" y="506764"/>
            <a:ext cx="2289613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1"/>
                </a:solidFill>
                <a:latin typeface="Marianne bold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525D83B-026B-D6C9-26B6-29B3C50A43A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23255" y="2492585"/>
            <a:ext cx="2288950" cy="52628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D2B7FD5C-6687-6D69-BD19-BCB5FB5DB07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641191" y="766233"/>
            <a:ext cx="2890033" cy="30536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1080000" tIns="0" rIns="288000" anchor="ctr"/>
          <a:lstStyle>
            <a:lvl1pPr>
              <a:lnSpc>
                <a:spcPct val="100000"/>
              </a:lnSpc>
              <a:spcAft>
                <a:spcPts val="675"/>
              </a:spcAft>
              <a:defRPr sz="788">
                <a:solidFill>
                  <a:schemeClr val="tx2"/>
                </a:solidFill>
                <a:latin typeface="Marianne Medium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1" name="Picture Placeholder 12">
            <a:extLst>
              <a:ext uri="{FF2B5EF4-FFF2-40B4-BE49-F238E27FC236}">
                <a16:creationId xmlns:a16="http://schemas.microsoft.com/office/drawing/2014/main" id="{C3F83AF8-FFF7-1E77-E820-DB1A59E6AD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08788" y="1304442"/>
            <a:ext cx="834132" cy="1977197"/>
          </a:xfrm>
          <a:prstGeom prst="rect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A92E29AB-80FC-8D0E-7245-540A9181F81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3641191" y="4701852"/>
            <a:ext cx="2890033" cy="30536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1080000" tIns="0" rIns="288000" anchor="ctr"/>
          <a:lstStyle>
            <a:lvl1pPr>
              <a:lnSpc>
                <a:spcPct val="100000"/>
              </a:lnSpc>
              <a:spcAft>
                <a:spcPts val="675"/>
              </a:spcAft>
              <a:defRPr sz="788">
                <a:solidFill>
                  <a:schemeClr val="tx2"/>
                </a:solidFill>
                <a:latin typeface="Marianne Medium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tx2"/>
                </a:solidFill>
                <a:latin typeface="Marianne Light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1" name="Picture Placeholder 12">
            <a:extLst>
              <a:ext uri="{FF2B5EF4-FFF2-40B4-BE49-F238E27FC236}">
                <a16:creationId xmlns:a16="http://schemas.microsoft.com/office/drawing/2014/main" id="{3CA883B6-3D31-179E-643B-119B00E3319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308788" y="5240060"/>
            <a:ext cx="834132" cy="1977197"/>
          </a:xfrm>
          <a:prstGeom prst="rect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D8F008E0-BDDE-4ECE-50C8-895ACBDC77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11" name="Graphic 1">
            <a:extLst>
              <a:ext uri="{FF2B5EF4-FFF2-40B4-BE49-F238E27FC236}">
                <a16:creationId xmlns:a16="http://schemas.microsoft.com/office/drawing/2014/main" id="{15397B0B-E846-94C5-F302-9ED99B344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6933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4161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4CD58D7-78D8-5A17-A188-238F3302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" y="0"/>
            <a:ext cx="736613" cy="6939443"/>
          </a:xfrm>
          <a:custGeom>
            <a:avLst/>
            <a:gdLst>
              <a:gd name="connsiteX0" fmla="*/ 1309535 w 1309535"/>
              <a:gd name="connsiteY0" fmla="*/ 5204582 h 5204582"/>
              <a:gd name="connsiteX1" fmla="*/ 121487 w 1309535"/>
              <a:gd name="connsiteY1" fmla="*/ 5204582 h 5204582"/>
              <a:gd name="connsiteX2" fmla="*/ 120441 w 1309535"/>
              <a:gd name="connsiteY2" fmla="*/ 5199379 h 5204582"/>
              <a:gd name="connsiteX3" fmla="*/ 1298653 w 1309535"/>
              <a:gd name="connsiteY3" fmla="*/ 11547 h 5204582"/>
              <a:gd name="connsiteX4" fmla="*/ 1309535 w 1309535"/>
              <a:gd name="connsiteY4" fmla="*/ 0 h 5204582"/>
              <a:gd name="connsiteX0" fmla="*/ 1309535 w 1400975"/>
              <a:gd name="connsiteY0" fmla="*/ 5204582 h 5296022"/>
              <a:gd name="connsiteX1" fmla="*/ 121487 w 1400975"/>
              <a:gd name="connsiteY1" fmla="*/ 5204582 h 5296022"/>
              <a:gd name="connsiteX2" fmla="*/ 120441 w 1400975"/>
              <a:gd name="connsiteY2" fmla="*/ 5199379 h 5296022"/>
              <a:gd name="connsiteX3" fmla="*/ 1298653 w 1400975"/>
              <a:gd name="connsiteY3" fmla="*/ 11547 h 5296022"/>
              <a:gd name="connsiteX4" fmla="*/ 1309535 w 1400975"/>
              <a:gd name="connsiteY4" fmla="*/ 0 h 5296022"/>
              <a:gd name="connsiteX5" fmla="*/ 1400975 w 1400975"/>
              <a:gd name="connsiteY5" fmla="*/ 5296022 h 5296022"/>
              <a:gd name="connsiteX0" fmla="*/ 1309535 w 1309535"/>
              <a:gd name="connsiteY0" fmla="*/ 5204582 h 5204582"/>
              <a:gd name="connsiteX1" fmla="*/ 121487 w 1309535"/>
              <a:gd name="connsiteY1" fmla="*/ 5204582 h 5204582"/>
              <a:gd name="connsiteX2" fmla="*/ 120441 w 1309535"/>
              <a:gd name="connsiteY2" fmla="*/ 5199379 h 5204582"/>
              <a:gd name="connsiteX3" fmla="*/ 1298653 w 1309535"/>
              <a:gd name="connsiteY3" fmla="*/ 11547 h 5204582"/>
              <a:gd name="connsiteX4" fmla="*/ 1309535 w 1309535"/>
              <a:gd name="connsiteY4" fmla="*/ 0 h 5204582"/>
              <a:gd name="connsiteX0" fmla="*/ 121487 w 1309535"/>
              <a:gd name="connsiteY0" fmla="*/ 5204582 h 5204582"/>
              <a:gd name="connsiteX1" fmla="*/ 120441 w 1309535"/>
              <a:gd name="connsiteY1" fmla="*/ 5199379 h 5204582"/>
              <a:gd name="connsiteX2" fmla="*/ 1298653 w 1309535"/>
              <a:gd name="connsiteY2" fmla="*/ 11547 h 5204582"/>
              <a:gd name="connsiteX3" fmla="*/ 1309535 w 1309535"/>
              <a:gd name="connsiteY3" fmla="*/ 0 h 520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9535" h="5204582">
                <a:moveTo>
                  <a:pt x="121487" y="5204582"/>
                </a:moveTo>
                <a:lnTo>
                  <a:pt x="120441" y="5199379"/>
                </a:lnTo>
                <a:cubicBezTo>
                  <a:pt x="-176764" y="3459435"/>
                  <a:pt x="25807" y="1522431"/>
                  <a:pt x="1298653" y="11547"/>
                </a:cubicBezTo>
                <a:lnTo>
                  <a:pt x="1309535" y="0"/>
                </a:lnTo>
              </a:path>
            </a:pathLst>
          </a:custGeom>
          <a:noFill/>
          <a:ln w="12700" cap="flat">
            <a:solidFill>
              <a:schemeClr val="accent6"/>
            </a:solidFill>
            <a:prstDash val="solid"/>
            <a:miter/>
          </a:ln>
        </p:spPr>
        <p:txBody>
          <a:bodyPr lIns="303750" tIns="202500" rIns="162000" rtlCol="0" anchor="t"/>
          <a:lstStyle/>
          <a:p>
            <a:pPr>
              <a:spcAft>
                <a:spcPts val="1350"/>
              </a:spcAft>
            </a:pPr>
            <a:endParaRPr lang="fr-FR" sz="675" spc="-17" dirty="0">
              <a:solidFill>
                <a:schemeClr val="bg2"/>
              </a:solidFill>
              <a:latin typeface="Marianne Light" panose="02000000000000000000" pitchFamily="2" charset="0"/>
            </a:endParaRP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EB23A81C-0601-8D71-6316-415A0C023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70595" y="2547169"/>
            <a:ext cx="444698" cy="1054100"/>
          </a:xfrm>
          <a:prstGeom prst="ellipse">
            <a:avLst/>
          </a:prstGeom>
          <a:solidFill>
            <a:schemeClr val="accent6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Marianne bold" panose="02000000000000000000" pitchFamily="2" charset="0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12">
            <a:extLst>
              <a:ext uri="{FF2B5EF4-FFF2-40B4-BE49-F238E27FC236}">
                <a16:creationId xmlns:a16="http://schemas.microsoft.com/office/drawing/2014/main" id="{39B37FF7-EEC5-C617-9A0E-73FBD2B66A9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207" y="2633952"/>
            <a:ext cx="371475" cy="88053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6" name="Title 29">
            <a:extLst>
              <a:ext uri="{FF2B5EF4-FFF2-40B4-BE49-F238E27FC236}">
                <a16:creationId xmlns:a16="http://schemas.microsoft.com/office/drawing/2014/main" id="{8696F007-0692-050C-3E59-5803D154D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041" y="766233"/>
            <a:ext cx="5467811" cy="948267"/>
          </a:xfrm>
        </p:spPr>
        <p:txBody>
          <a:bodyPr anchor="t"/>
          <a:lstStyle>
            <a:lvl1pPr>
              <a:defRPr sz="3038" spc="-11">
                <a:solidFill>
                  <a:schemeClr val="accent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8A77F08A-B5CB-709C-4BD6-D127EAA251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66042" y="2728139"/>
            <a:ext cx="5467810" cy="4974109"/>
          </a:xfrm>
        </p:spPr>
        <p:txBody>
          <a:bodyPr numCol="2" spcCol="576000" anchor="t"/>
          <a:lstStyle>
            <a:lvl1pPr>
              <a:lnSpc>
                <a:spcPct val="90000"/>
              </a:lnSpc>
              <a:spcAft>
                <a:spcPts val="1350"/>
              </a:spcAft>
              <a:defRPr sz="900">
                <a:solidFill>
                  <a:schemeClr val="accent6"/>
                </a:solidFill>
                <a:latin typeface="Marianne bold" panose="02000000000000000000" pitchFamily="2" charset="0"/>
              </a:defRPr>
            </a:lvl1pPr>
            <a:lvl2pPr>
              <a:spcAft>
                <a:spcPts val="338"/>
              </a:spcAft>
              <a:defRPr sz="675">
                <a:solidFill>
                  <a:schemeClr val="tx2"/>
                </a:solidFill>
                <a:latin typeface="Marianne Light" panose="02000000000000000000" pitchFamily="2" charset="0"/>
              </a:defRPr>
            </a:lvl2pPr>
            <a:lvl3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3pPr>
            <a:lvl4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4pPr>
            <a:lvl5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5pPr>
            <a:lvl6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6pPr>
            <a:lvl7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7pPr>
            <a:lvl8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8pPr>
            <a:lvl9pPr>
              <a:spcAft>
                <a:spcPts val="338"/>
              </a:spcAft>
              <a:defRPr sz="675">
                <a:latin typeface="Marianne Light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25733B4B-3257-E5E2-40AE-6DDEDCC391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Titre de la diapositive</a:t>
            </a:r>
            <a:endParaRPr lang="fr-FR" dirty="0"/>
          </a:p>
        </p:txBody>
      </p:sp>
      <p:pic>
        <p:nvPicPr>
          <p:cNvPr id="8" name="Graphic 1">
            <a:extLst>
              <a:ext uri="{FF2B5EF4-FFF2-40B4-BE49-F238E27FC236}">
                <a16:creationId xmlns:a16="http://schemas.microsoft.com/office/drawing/2014/main" id="{53A8FFC1-B893-1D6B-1858-69770A7DB0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886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A34E-DA5D-0DDD-442E-F38130CEE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19" y="867834"/>
            <a:ext cx="5915025" cy="1767417"/>
          </a:xfrm>
        </p:spPr>
        <p:txBody>
          <a:bodyPr anchor="t"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83686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tex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D3A77740-3A3D-F791-854D-0F4814163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28450" y="708261"/>
            <a:ext cx="415577" cy="985072"/>
          </a:xfrm>
          <a:prstGeom prst="ellipse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9C643844-DA3F-41F5-7AB6-D88131492FB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1291" y="786107"/>
            <a:ext cx="349896" cy="829381"/>
          </a:xfrm>
          <a:prstGeom prst="ellipse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4017B8-F748-6085-9C91-50486A2CA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8450" y="2014682"/>
            <a:ext cx="3038936" cy="5820833"/>
          </a:xfrm>
        </p:spPr>
        <p:txBody>
          <a:bodyPr anchor="t"/>
          <a:lstStyle>
            <a:lvl1pPr>
              <a:defRPr sz="2025">
                <a:solidFill>
                  <a:schemeClr val="accent3"/>
                </a:solidFill>
                <a:latin typeface="Marianne" panose="02000000000000000000" pitchFamily="2" charset="0"/>
              </a:defRPr>
            </a:lvl1pPr>
          </a:lstStyle>
          <a:p>
            <a:r>
              <a:rPr lang="en-US" dirty="0"/>
              <a:t>Lorem ipsum dolor sit amet, consectetuer adipiscing elit. Maecenas porttitor congue massa. Fusce posuere, magna sed pulvinar </a:t>
            </a:r>
            <a:r>
              <a:rPr lang="en-US" dirty="0" err="1"/>
              <a:t>ultricies</a:t>
            </a:r>
            <a:endParaRPr lang="fr-FR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E95B0267-835E-C716-5BD8-2F5CF3E18F72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931886" y="4"/>
            <a:ext cx="2926113" cy="7042147"/>
          </a:xfrm>
          <a:custGeom>
            <a:avLst/>
            <a:gdLst>
              <a:gd name="connsiteX0" fmla="*/ 1100062 w 5689601"/>
              <a:gd name="connsiteY0" fmla="*/ 0 h 5776697"/>
              <a:gd name="connsiteX1" fmla="*/ 5689601 w 5689601"/>
              <a:gd name="connsiteY1" fmla="*/ 0 h 5776697"/>
              <a:gd name="connsiteX2" fmla="*/ 5689601 w 5689601"/>
              <a:gd name="connsiteY2" fmla="*/ 5302880 h 5776697"/>
              <a:gd name="connsiteX3" fmla="*/ 5657913 w 5689601"/>
              <a:gd name="connsiteY3" fmla="*/ 5333342 h 5776697"/>
              <a:gd name="connsiteX4" fmla="*/ 4874183 w 5689601"/>
              <a:gd name="connsiteY4" fmla="*/ 5690117 h 5776697"/>
              <a:gd name="connsiteX5" fmla="*/ 3926902 w 5689601"/>
              <a:gd name="connsiteY5" fmla="*/ 5771331 h 5776697"/>
              <a:gd name="connsiteX6" fmla="*/ 3611417 w 5689601"/>
              <a:gd name="connsiteY6" fmla="*/ 5776697 h 5776697"/>
              <a:gd name="connsiteX7" fmla="*/ 3611356 w 5689601"/>
              <a:gd name="connsiteY7" fmla="*/ 5776697 h 5776697"/>
              <a:gd name="connsiteX8" fmla="*/ 3295871 w 5689601"/>
              <a:gd name="connsiteY8" fmla="*/ 5771419 h 5776697"/>
              <a:gd name="connsiteX9" fmla="*/ 2348589 w 5689601"/>
              <a:gd name="connsiteY9" fmla="*/ 5690117 h 5776697"/>
              <a:gd name="connsiteX10" fmla="*/ 1364359 w 5689601"/>
              <a:gd name="connsiteY10" fmla="*/ 5120748 h 5776697"/>
              <a:gd name="connsiteX11" fmla="*/ 110815 w 5689601"/>
              <a:gd name="connsiteY11" fmla="*/ 2944756 h 5776697"/>
              <a:gd name="connsiteX12" fmla="*/ 110815 w 5689601"/>
              <a:gd name="connsiteY12" fmla="*/ 1809627 h 5776697"/>
              <a:gd name="connsiteX13" fmla="*/ 997815 w 5689601"/>
              <a:gd name="connsiteY13" fmla="*/ 141732 h 5776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89601" h="5776697">
                <a:moveTo>
                  <a:pt x="1100062" y="0"/>
                </a:moveTo>
                <a:lnTo>
                  <a:pt x="5689601" y="0"/>
                </a:lnTo>
                <a:lnTo>
                  <a:pt x="5689601" y="5302880"/>
                </a:lnTo>
                <a:lnTo>
                  <a:pt x="5657913" y="5333342"/>
                </a:lnTo>
                <a:cubicBezTo>
                  <a:pt x="5438577" y="5524570"/>
                  <a:pt x="5166395" y="5649649"/>
                  <a:pt x="4874183" y="5690117"/>
                </a:cubicBezTo>
                <a:cubicBezTo>
                  <a:pt x="4558797" y="5733642"/>
                  <a:pt x="4242618" y="5760581"/>
                  <a:pt x="3926902" y="5771331"/>
                </a:cubicBezTo>
                <a:lnTo>
                  <a:pt x="3611417" y="5776697"/>
                </a:lnTo>
                <a:lnTo>
                  <a:pt x="3611356" y="5776697"/>
                </a:lnTo>
                <a:lnTo>
                  <a:pt x="3295871" y="5771419"/>
                </a:lnTo>
                <a:cubicBezTo>
                  <a:pt x="2980154" y="5760728"/>
                  <a:pt x="2663975" y="5733760"/>
                  <a:pt x="2348589" y="5690117"/>
                </a:cubicBezTo>
                <a:cubicBezTo>
                  <a:pt x="1959131" y="5636160"/>
                  <a:pt x="1605123" y="5431783"/>
                  <a:pt x="1364359" y="5120748"/>
                </a:cubicBezTo>
                <a:cubicBezTo>
                  <a:pt x="853499" y="4460720"/>
                  <a:pt x="429691" y="3729481"/>
                  <a:pt x="110815" y="2944756"/>
                </a:cubicBezTo>
                <a:cubicBezTo>
                  <a:pt x="-36938" y="2581019"/>
                  <a:pt x="-36938" y="2173364"/>
                  <a:pt x="110815" y="1809627"/>
                </a:cubicBezTo>
                <a:cubicBezTo>
                  <a:pt x="349972" y="1221083"/>
                  <a:pt x="648153" y="662626"/>
                  <a:pt x="997815" y="14173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ctr">
            <a:noAutofit/>
          </a:bodyPr>
          <a:lstStyle>
            <a:lvl1pPr algn="ctr">
              <a:defRPr lang="fr-FR" sz="1013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C8B667-C46E-5F72-7D2C-2A05B071C1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136653" cy="300603"/>
          </a:xfrm>
        </p:spPr>
        <p:txBody>
          <a:bodyPr/>
          <a:lstStyle/>
          <a:p>
            <a:pPr rtl="0"/>
            <a:endParaRPr lang="fr-FR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9422D26-090A-1AF3-2EA9-841625610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39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5CD11-F9AA-5B7D-D43C-D50CEA1EC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0" y="0"/>
            <a:ext cx="3923165" cy="7209400"/>
          </a:xfrm>
          <a:custGeom>
            <a:avLst/>
            <a:gdLst>
              <a:gd name="connsiteX0" fmla="*/ 0 w 6974516"/>
              <a:gd name="connsiteY0" fmla="*/ 0 h 5407050"/>
              <a:gd name="connsiteX1" fmla="*/ 6972485 w 6974516"/>
              <a:gd name="connsiteY1" fmla="*/ 0 h 5407050"/>
              <a:gd name="connsiteX2" fmla="*/ 6974516 w 6974516"/>
              <a:gd name="connsiteY2" fmla="*/ 415321 h 5407050"/>
              <a:gd name="connsiteX3" fmla="*/ 6832570 w 6974516"/>
              <a:gd name="connsiteY3" fmla="*/ 2179000 h 5407050"/>
              <a:gd name="connsiteX4" fmla="*/ 6021251 w 6974516"/>
              <a:gd name="connsiteY4" fmla="*/ 3545492 h 5407050"/>
              <a:gd name="connsiteX5" fmla="*/ 2962407 w 6974516"/>
              <a:gd name="connsiteY5" fmla="*/ 5261450 h 5407050"/>
              <a:gd name="connsiteX6" fmla="*/ 1377598 w 6974516"/>
              <a:gd name="connsiteY6" fmla="*/ 5242584 h 5407050"/>
              <a:gd name="connsiteX7" fmla="*/ 184590 w 6974516"/>
              <a:gd name="connsiteY7" fmla="*/ 4666290 h 5407050"/>
              <a:gd name="connsiteX8" fmla="*/ 0 w 6974516"/>
              <a:gd name="connsiteY8" fmla="*/ 4560918 h 540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74516" h="5407050">
                <a:moveTo>
                  <a:pt x="0" y="0"/>
                </a:moveTo>
                <a:lnTo>
                  <a:pt x="6972485" y="0"/>
                </a:lnTo>
                <a:lnTo>
                  <a:pt x="6974516" y="415321"/>
                </a:lnTo>
                <a:cubicBezTo>
                  <a:pt x="6967656" y="1002978"/>
                  <a:pt x="6920744" y="1592249"/>
                  <a:pt x="6832570" y="2179000"/>
                </a:cubicBezTo>
                <a:cubicBezTo>
                  <a:pt x="6750753" y="2722772"/>
                  <a:pt x="6459497" y="3214184"/>
                  <a:pt x="6021251" y="3545492"/>
                </a:cubicBezTo>
                <a:cubicBezTo>
                  <a:pt x="5091189" y="4248460"/>
                  <a:pt x="4063369" y="4828854"/>
                  <a:pt x="2962407" y="5261450"/>
                </a:cubicBezTo>
                <a:cubicBezTo>
                  <a:pt x="2452128" y="5461909"/>
                  <a:pt x="1882832" y="5455150"/>
                  <a:pt x="1377598" y="5242584"/>
                </a:cubicBezTo>
                <a:cubicBezTo>
                  <a:pt x="968747" y="5070563"/>
                  <a:pt x="570651" y="4878012"/>
                  <a:pt x="184590" y="4666290"/>
                </a:cubicBezTo>
                <a:lnTo>
                  <a:pt x="0" y="4560918"/>
                </a:lnTo>
                <a:close/>
              </a:path>
            </a:pathLst>
          </a:cu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>
            <a:lvl1pPr>
              <a:defRPr sz="100"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50C3C129-1DBF-54BB-5B1D-4D0ADC287EE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62933" y="3359151"/>
            <a:ext cx="444698" cy="1054100"/>
          </a:xfrm>
          <a:prstGeom prst="ellipse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bg1"/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CB2426F-BABB-B082-919A-CF2EE54BD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282" y="4730753"/>
            <a:ext cx="2862858" cy="3041649"/>
          </a:xfrm>
        </p:spPr>
        <p:txBody>
          <a:bodyPr anchor="t"/>
          <a:lstStyle>
            <a:lvl1pPr>
              <a:defRPr sz="3038">
                <a:solidFill>
                  <a:schemeClr val="bg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Footer Placeholder 1" descr="Titre de la diapositive">
            <a:extLst>
              <a:ext uri="{FF2B5EF4-FFF2-40B4-BE49-F238E27FC236}">
                <a16:creationId xmlns:a16="http://schemas.microsoft.com/office/drawing/2014/main" id="{F014E34C-A7F7-2899-9C17-0782917349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04C8B7C-2023-3632-73B3-6E74EE866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8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AEA98C1-F017-CDD4-C336-F3024D4EB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880592" y="897814"/>
            <a:ext cx="3096817" cy="7348373"/>
          </a:xfrm>
          <a:custGeom>
            <a:avLst/>
            <a:gdLst>
              <a:gd name="connsiteX0" fmla="*/ 2868615 w 5505452"/>
              <a:gd name="connsiteY0" fmla="*/ 391 h 5511280"/>
              <a:gd name="connsiteX1" fmla="*/ 4341041 w 5505452"/>
              <a:gd name="connsiteY1" fmla="*/ 125478 h 5511280"/>
              <a:gd name="connsiteX2" fmla="*/ 5069657 w 5505452"/>
              <a:gd name="connsiteY2" fmla="*/ 485674 h 5511280"/>
              <a:gd name="connsiteX3" fmla="*/ 5391470 w 5505452"/>
              <a:gd name="connsiteY3" fmla="*/ 4289597 h 5511280"/>
              <a:gd name="connsiteX4" fmla="*/ 4632566 w 5505452"/>
              <a:gd name="connsiteY4" fmla="*/ 5306082 h 5511280"/>
              <a:gd name="connsiteX5" fmla="*/ 4631521 w 5505452"/>
              <a:gd name="connsiteY5" fmla="*/ 5306474 h 5511280"/>
              <a:gd name="connsiteX6" fmla="*/ 4631652 w 5505452"/>
              <a:gd name="connsiteY6" fmla="*/ 5306606 h 5511280"/>
              <a:gd name="connsiteX7" fmla="*/ 4129545 w 5505452"/>
              <a:gd name="connsiteY7" fmla="*/ 5422014 h 5511280"/>
              <a:gd name="connsiteX8" fmla="*/ 1367042 w 5505452"/>
              <a:gd name="connsiteY8" fmla="*/ 5420578 h 5511280"/>
              <a:gd name="connsiteX9" fmla="*/ 434503 w 5505452"/>
              <a:gd name="connsiteY9" fmla="*/ 5024088 h 5511280"/>
              <a:gd name="connsiteX10" fmla="*/ 91409 w 5505452"/>
              <a:gd name="connsiteY10" fmla="*/ 4142594 h 5511280"/>
              <a:gd name="connsiteX11" fmla="*/ 234364 w 5505452"/>
              <a:gd name="connsiteY11" fmla="*/ 802787 h 5511280"/>
              <a:gd name="connsiteX12" fmla="*/ 1392762 w 5505452"/>
              <a:gd name="connsiteY12" fmla="*/ 87878 h 5511280"/>
              <a:gd name="connsiteX13" fmla="*/ 2868615 w 5505452"/>
              <a:gd name="connsiteY13" fmla="*/ 391 h 5511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05452" h="5511280">
                <a:moveTo>
                  <a:pt x="2868615" y="391"/>
                </a:moveTo>
                <a:cubicBezTo>
                  <a:pt x="3361469" y="4683"/>
                  <a:pt x="3853752" y="44404"/>
                  <a:pt x="4341041" y="125478"/>
                </a:cubicBezTo>
                <a:cubicBezTo>
                  <a:pt x="4610241" y="178351"/>
                  <a:pt x="4882836" y="282272"/>
                  <a:pt x="5069657" y="485674"/>
                </a:cubicBezTo>
                <a:cubicBezTo>
                  <a:pt x="5649705" y="1048487"/>
                  <a:pt x="5529595" y="3486435"/>
                  <a:pt x="5391470" y="4289597"/>
                </a:cubicBezTo>
                <a:cubicBezTo>
                  <a:pt x="5317316" y="4752277"/>
                  <a:pt x="5096290" y="5148636"/>
                  <a:pt x="4632566" y="5306082"/>
                </a:cubicBezTo>
                <a:lnTo>
                  <a:pt x="4631521" y="5306474"/>
                </a:lnTo>
                <a:lnTo>
                  <a:pt x="4631652" y="5306606"/>
                </a:lnTo>
                <a:cubicBezTo>
                  <a:pt x="4471332" y="5365615"/>
                  <a:pt x="4299655" y="5398254"/>
                  <a:pt x="4129545" y="5422014"/>
                </a:cubicBezTo>
                <a:cubicBezTo>
                  <a:pt x="3211496" y="5541340"/>
                  <a:pt x="2285092" y="5541209"/>
                  <a:pt x="1367042" y="5420578"/>
                </a:cubicBezTo>
                <a:cubicBezTo>
                  <a:pt x="1030085" y="5374494"/>
                  <a:pt x="670150" y="5281930"/>
                  <a:pt x="434503" y="5024088"/>
                </a:cubicBezTo>
                <a:cubicBezTo>
                  <a:pt x="215956" y="4788962"/>
                  <a:pt x="134361" y="4455530"/>
                  <a:pt x="91409" y="4142594"/>
                </a:cubicBezTo>
                <a:cubicBezTo>
                  <a:pt x="-25959" y="3206791"/>
                  <a:pt x="-77658" y="1685325"/>
                  <a:pt x="234364" y="802787"/>
                </a:cubicBezTo>
                <a:cubicBezTo>
                  <a:pt x="426016" y="318044"/>
                  <a:pt x="910628" y="142841"/>
                  <a:pt x="1392762" y="87878"/>
                </a:cubicBezTo>
                <a:cubicBezTo>
                  <a:pt x="1882336" y="27237"/>
                  <a:pt x="2375761" y="-3900"/>
                  <a:pt x="2868615" y="391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>
              <a:defRPr sz="1350">
                <a:solidFill>
                  <a:schemeClr val="tx2">
                    <a:alpha val="0"/>
                  </a:schemeClr>
                </a:solidFill>
                <a:latin typeface="Marianne" panose="02000000000000000000" pitchFamily="2" charset="0"/>
              </a:defRPr>
            </a:lvl1pPr>
            <a:lvl2pPr>
              <a:defRPr sz="1350">
                <a:latin typeface="Marianne" panose="02000000000000000000" pitchFamily="2" charset="0"/>
              </a:defRPr>
            </a:lvl2pPr>
            <a:lvl3pPr>
              <a:defRPr sz="1350">
                <a:latin typeface="Marianne" panose="02000000000000000000" pitchFamily="2" charset="0"/>
              </a:defRPr>
            </a:lvl3pPr>
            <a:lvl4pPr>
              <a:defRPr sz="1350">
                <a:latin typeface="Marianne" panose="02000000000000000000" pitchFamily="2" charset="0"/>
              </a:defRPr>
            </a:lvl4pPr>
            <a:lvl5pPr>
              <a:defRPr sz="1350">
                <a:latin typeface="Marianne" panose="02000000000000000000" pitchFamily="2" charset="0"/>
              </a:defRPr>
            </a:lvl5pPr>
            <a:lvl6pPr>
              <a:defRPr sz="1350">
                <a:latin typeface="Marianne" panose="02000000000000000000" pitchFamily="2" charset="0"/>
              </a:defRPr>
            </a:lvl6pPr>
            <a:lvl7pPr>
              <a:defRPr sz="1350">
                <a:latin typeface="Marianne" panose="02000000000000000000" pitchFamily="2" charset="0"/>
              </a:defRPr>
            </a:lvl7pPr>
            <a:lvl8pPr>
              <a:defRPr sz="1350">
                <a:latin typeface="Marianne" panose="02000000000000000000" pitchFamily="2" charset="0"/>
              </a:defRPr>
            </a:lvl8pPr>
            <a:lvl9pPr>
              <a:defRPr sz="1350"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E5A12D32-406D-F3AB-AD94-169529A18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4298" y="2370667"/>
            <a:ext cx="712589" cy="16891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A0F4720-58FA-D1BB-C331-2B3C62F8E5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639491" y="2643719"/>
            <a:ext cx="482203" cy="1142997"/>
          </a:xfrm>
          <a:prstGeom prst="ellipse">
            <a:avLst/>
          </a:prstGeom>
        </p:spPr>
        <p:txBody>
          <a:bodyPr anchor="ctr"/>
          <a:lstStyle>
            <a:lvl1pPr algn="ctr">
              <a:defRPr sz="675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955989C5-9DD3-061F-1AAD-6F43BED0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329" y="2019299"/>
            <a:ext cx="1465453" cy="2421467"/>
          </a:xfrm>
        </p:spPr>
        <p:txBody>
          <a:bodyPr/>
          <a:lstStyle>
            <a:lvl1pPr>
              <a:defRPr lang="fr-FR" sz="1350" kern="1200" spc="-11" dirty="0">
                <a:solidFill>
                  <a:schemeClr val="tx2"/>
                </a:solidFill>
                <a:latin typeface="Marianne" panose="02000000000000000000" pitchFamily="2" charset="0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EFB85189-C4B3-9D34-441D-0C6A1BBA4AE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412954" y="4753378"/>
            <a:ext cx="1996769" cy="2178545"/>
          </a:xfrm>
        </p:spPr>
        <p:txBody>
          <a:bodyPr anchor="ctr"/>
          <a:lstStyle>
            <a:lvl1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1pPr>
            <a:lvl2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2pPr>
            <a:lvl3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3pPr>
            <a:lvl4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4pPr>
            <a:lvl5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5pPr>
            <a:lvl6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6pPr>
            <a:lvl7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7pPr>
            <a:lvl8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8pPr>
            <a:lvl9pPr>
              <a:defRPr sz="7425">
                <a:solidFill>
                  <a:schemeClr val="bg2"/>
                </a:solidFill>
                <a:latin typeface="Marianne Medium" panose="02000000000000000000" pitchFamily="2" charset="0"/>
              </a:defRPr>
            </a:lvl9pPr>
          </a:lstStyle>
          <a:p>
            <a:pPr lvl="0"/>
            <a:r>
              <a:rPr lang="en-US" dirty="0"/>
              <a:t>123</a:t>
            </a:r>
            <a:endParaRPr lang="fr-FR" dirty="0"/>
          </a:p>
        </p:txBody>
      </p:sp>
      <p:sp>
        <p:nvSpPr>
          <p:cNvPr id="3" name="Footer Placeholder 1" descr="Titre de la diapositive">
            <a:extLst>
              <a:ext uri="{FF2B5EF4-FFF2-40B4-BE49-F238E27FC236}">
                <a16:creationId xmlns:a16="http://schemas.microsoft.com/office/drawing/2014/main" id="{93A238B5-8853-6992-74B6-115B8C021F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EB5FEEF-61D4-E391-E8FC-87AA0A176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40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+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3D1780-CF14-3479-B4FE-FE6AC325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313" y="233111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0B8556-D223-3D8F-787C-2571FE181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38" y="1705644"/>
            <a:ext cx="2642167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9EF1A2DC-F24C-C692-E909-64EAACD1B2E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5420" y="3691466"/>
            <a:ext cx="2641402" cy="33506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CFEB89C-3196-997C-32D8-873CDD991C6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89722" y="2118785"/>
            <a:ext cx="1377337" cy="950383"/>
          </a:xfrm>
        </p:spPr>
        <p:txBody>
          <a:bodyPr anchor="ctr"/>
          <a:lstStyle>
            <a:lvl1pPr algn="r">
              <a:defRPr sz="675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788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675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619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619"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err="1"/>
              <a:t>Légende</a:t>
            </a:r>
            <a:endParaRPr lang="fr-FR" dirty="0"/>
          </a:p>
        </p:txBody>
      </p:sp>
      <p:sp>
        <p:nvSpPr>
          <p:cNvPr id="17" name="Chart Placeholder 16">
            <a:extLst>
              <a:ext uri="{FF2B5EF4-FFF2-40B4-BE49-F238E27FC236}">
                <a16:creationId xmlns:a16="http://schemas.microsoft.com/office/drawing/2014/main" id="{0CC9EDCF-AD58-FDCC-321C-17C24484F42C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3489721" y="3335867"/>
            <a:ext cx="3058418" cy="3706284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7DD9531-BEB9-A091-6FE5-BE1B6AD60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10001" y="2004483"/>
            <a:ext cx="0" cy="2400000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FD33963E-9E4F-B88A-245F-9EDDDDE1040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62240" y="2004484"/>
            <a:ext cx="1290719" cy="1754717"/>
          </a:xfrm>
        </p:spPr>
        <p:txBody>
          <a:bodyPr anchor="t"/>
          <a:lstStyle>
            <a:lvl1pPr>
              <a:defRPr sz="2700">
                <a:latin typeface="Marianne Medium" panose="02000000000000000000" pitchFamily="2" charset="0"/>
              </a:defRPr>
            </a:lvl1pPr>
            <a:lvl2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2pPr>
            <a:lvl3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3pPr>
            <a:lvl4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4pPr>
            <a:lvl5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5pPr>
            <a:lvl6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6pPr>
            <a:lvl7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7pPr>
            <a:lvl8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8pPr>
            <a:lvl9pPr>
              <a:defRPr sz="675">
                <a:solidFill>
                  <a:schemeClr val="bg2"/>
                </a:solidFill>
                <a:latin typeface="Marianne Medium" panose="02000000000000000000" pitchFamily="2" charset="0"/>
              </a:defRPr>
            </a:lvl9pPr>
          </a:lstStyle>
          <a:p>
            <a:pPr lvl="0"/>
            <a:r>
              <a:rPr lang="en-US" dirty="0"/>
              <a:t>00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Footer Placeholder 1" descr="Titre de la diapositive">
            <a:extLst>
              <a:ext uri="{FF2B5EF4-FFF2-40B4-BE49-F238E27FC236}">
                <a16:creationId xmlns:a16="http://schemas.microsoft.com/office/drawing/2014/main" id="{5C269AD7-3664-F69A-3EC2-0A7C601959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EB5FEEF-61D4-E391-E8FC-87AA0A176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84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+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33D1780-CF14-3479-B4FE-FE6AC325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313" y="113223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CB183AF7-879A-2AFA-21DC-289DBC68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38" y="506764"/>
            <a:ext cx="2642167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CD706AA7-5A5B-17DB-0FE9-28DF9E7E86E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5420" y="2492586"/>
            <a:ext cx="2641402" cy="52628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03875C6-8834-F3EC-0C6F-03493468ACBC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489722" y="1"/>
            <a:ext cx="3368277" cy="7755465"/>
          </a:xfrm>
          <a:custGeom>
            <a:avLst/>
            <a:gdLst>
              <a:gd name="connsiteX0" fmla="*/ 977798 w 5988048"/>
              <a:gd name="connsiteY0" fmla="*/ 0 h 5816599"/>
              <a:gd name="connsiteX1" fmla="*/ 5988048 w 5988048"/>
              <a:gd name="connsiteY1" fmla="*/ 0 h 5816599"/>
              <a:gd name="connsiteX2" fmla="*/ 5988048 w 5988048"/>
              <a:gd name="connsiteY2" fmla="*/ 5317928 h 5816599"/>
              <a:gd name="connsiteX3" fmla="*/ 5954698 w 5988048"/>
              <a:gd name="connsiteY3" fmla="*/ 5349988 h 5816599"/>
              <a:gd name="connsiteX4" fmla="*/ 5129858 w 5988048"/>
              <a:gd name="connsiteY4" fmla="*/ 5725478 h 5816599"/>
              <a:gd name="connsiteX5" fmla="*/ 4132887 w 5988048"/>
              <a:gd name="connsiteY5" fmla="*/ 5810952 h 5816599"/>
              <a:gd name="connsiteX6" fmla="*/ 3800853 w 5988048"/>
              <a:gd name="connsiteY6" fmla="*/ 5816599 h 5816599"/>
              <a:gd name="connsiteX7" fmla="*/ 3800789 w 5988048"/>
              <a:gd name="connsiteY7" fmla="*/ 5816599 h 5816599"/>
              <a:gd name="connsiteX8" fmla="*/ 3468755 w 5988048"/>
              <a:gd name="connsiteY8" fmla="*/ 5811044 h 5816599"/>
              <a:gd name="connsiteX9" fmla="*/ 2471784 w 5988048"/>
              <a:gd name="connsiteY9" fmla="*/ 5725478 h 5816599"/>
              <a:gd name="connsiteX10" fmla="*/ 1435926 w 5988048"/>
              <a:gd name="connsiteY10" fmla="*/ 5126243 h 5816599"/>
              <a:gd name="connsiteX11" fmla="*/ 116628 w 5988048"/>
              <a:gd name="connsiteY11" fmla="*/ 2836109 h 5816599"/>
              <a:gd name="connsiteX12" fmla="*/ 116628 w 5988048"/>
              <a:gd name="connsiteY12" fmla="*/ 1641437 h 5816599"/>
              <a:gd name="connsiteX13" fmla="*/ 784436 w 5988048"/>
              <a:gd name="connsiteY13" fmla="*/ 304505 h 58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988048" h="5816599">
                <a:moveTo>
                  <a:pt x="977798" y="0"/>
                </a:moveTo>
                <a:lnTo>
                  <a:pt x="5988048" y="0"/>
                </a:lnTo>
                <a:lnTo>
                  <a:pt x="5988048" y="5317928"/>
                </a:lnTo>
                <a:lnTo>
                  <a:pt x="5954698" y="5349988"/>
                </a:lnTo>
                <a:cubicBezTo>
                  <a:pt x="5723856" y="5551247"/>
                  <a:pt x="5437398" y="5682887"/>
                  <a:pt x="5129858" y="5725478"/>
                </a:cubicBezTo>
                <a:cubicBezTo>
                  <a:pt x="4797928" y="5771286"/>
                  <a:pt x="4465164" y="5799638"/>
                  <a:pt x="4132887" y="5810952"/>
                </a:cubicBezTo>
                <a:lnTo>
                  <a:pt x="3800853" y="5816599"/>
                </a:lnTo>
                <a:lnTo>
                  <a:pt x="3800789" y="5816599"/>
                </a:lnTo>
                <a:lnTo>
                  <a:pt x="3468755" y="5811044"/>
                </a:lnTo>
                <a:cubicBezTo>
                  <a:pt x="3136478" y="5799793"/>
                  <a:pt x="2803713" y="5771410"/>
                  <a:pt x="2471784" y="5725478"/>
                </a:cubicBezTo>
                <a:cubicBezTo>
                  <a:pt x="2061897" y="5668690"/>
                  <a:pt x="1689320" y="5453593"/>
                  <a:pt x="1435926" y="5126243"/>
                </a:cubicBezTo>
                <a:cubicBezTo>
                  <a:pt x="898269" y="4431593"/>
                  <a:pt x="452231" y="3661997"/>
                  <a:pt x="116628" y="2836109"/>
                </a:cubicBezTo>
                <a:cubicBezTo>
                  <a:pt x="-38876" y="2453292"/>
                  <a:pt x="-38876" y="2024254"/>
                  <a:pt x="116628" y="1641437"/>
                </a:cubicBezTo>
                <a:cubicBezTo>
                  <a:pt x="305404" y="1176875"/>
                  <a:pt x="529124" y="730125"/>
                  <a:pt x="784436" y="30450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ctr">
            <a:noAutofit/>
          </a:bodyPr>
          <a:lstStyle>
            <a:lvl1pPr algn="ctr">
              <a:defRPr lang="fr-FR" sz="1013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8504B1BE-656C-15EC-C1A8-C109246256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91FA749-0AB6-BAA9-E7E8-FE1C86D77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4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ontent+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34EF12B4-AA43-4053-A66C-946FE68344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331" y="766234"/>
            <a:ext cx="2857055" cy="1951913"/>
          </a:xfrm>
        </p:spPr>
        <p:txBody>
          <a:bodyPr anchor="t"/>
          <a:lstStyle>
            <a:lvl1pPr>
              <a:defRPr sz="3038" spc="-1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fr-FR" dirty="0"/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9DF51427-88DB-D49F-5F03-7036FB8CA38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3489722" y="766234"/>
            <a:ext cx="3058418" cy="1951913"/>
          </a:xfrm>
        </p:spPr>
        <p:txBody>
          <a:bodyPr anchor="t"/>
          <a:lstStyle>
            <a:lvl1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1pPr>
            <a:lvl2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2pPr>
            <a:lvl3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3pPr>
            <a:lvl4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4pPr>
            <a:lvl5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5pPr>
            <a:lvl6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6pPr>
            <a:lvl7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7pPr>
            <a:lvl8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8pPr>
            <a:lvl9pPr>
              <a:lnSpc>
                <a:spcPct val="90000"/>
              </a:lnSpc>
              <a:spcAft>
                <a:spcPts val="0"/>
              </a:spcAft>
              <a:defRPr sz="1125">
                <a:solidFill>
                  <a:schemeClr val="bg2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3" name="Text Placeholder 14">
            <a:extLst>
              <a:ext uri="{FF2B5EF4-FFF2-40B4-BE49-F238E27FC236}">
                <a16:creationId xmlns:a16="http://schemas.microsoft.com/office/drawing/2014/main" id="{529BF562-98DD-315E-A97B-ECF8465E73E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72207" y="3226772"/>
            <a:ext cx="1851918" cy="43943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C28AA431-B134-94DB-ED63-488184724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300650" y="3689365"/>
            <a:ext cx="343114" cy="813307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12">
            <a:extLst>
              <a:ext uri="{FF2B5EF4-FFF2-40B4-BE49-F238E27FC236}">
                <a16:creationId xmlns:a16="http://schemas.microsoft.com/office/drawing/2014/main" id="{03E6A5B2-F702-AF15-CE11-C2A18E95FB69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27764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r>
              <a:rPr lang="fr-FR" dirty="0"/>
              <a:t>`Picto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381EAFF9-5B77-0ACC-8C35-C4C8E87F1C73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595910" y="3226772"/>
            <a:ext cx="1851918" cy="439437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EF606C3A-EBE4-E88B-EF63-58F588497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2424353" y="3689365"/>
            <a:ext cx="343114" cy="813307"/>
          </a:xfrm>
          <a:prstGeom prst="ellipse">
            <a:avLst/>
          </a:prstGeom>
          <a:solidFill>
            <a:schemeClr val="accent4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A43026DA-1F0C-57E8-84F9-017BDC7BD0ED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2451467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r>
              <a:rPr lang="fr-FR" dirty="0"/>
              <a:t>`Picto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B27D59E6-1616-CEE7-69D6-36B195796693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720059" y="3226772"/>
            <a:ext cx="1851918" cy="43943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lIns="360000" tIns="216000" rIns="180000" anchor="t"/>
          <a:lstStyle>
            <a:lvl1pPr>
              <a:lnSpc>
                <a:spcPct val="100000"/>
              </a:lnSpc>
              <a:spcAft>
                <a:spcPts val="1350"/>
              </a:spcAft>
              <a:defRPr sz="1013">
                <a:solidFill>
                  <a:schemeClr val="tx2"/>
                </a:solidFill>
                <a:latin typeface="+mj-lt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675">
                <a:solidFill>
                  <a:schemeClr val="bg2"/>
                </a:solidFill>
                <a:latin typeface="Marianne" panose="02000000000000000000" pitchFamily="2" charset="0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6AE453FD-E568-AEAA-B810-6ADE4D2B4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4548056" y="3689365"/>
            <a:ext cx="343114" cy="813307"/>
          </a:xfrm>
          <a:prstGeom prst="ellipse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3" name="Picture Placeholder 12">
            <a:extLst>
              <a:ext uri="{FF2B5EF4-FFF2-40B4-BE49-F238E27FC236}">
                <a16:creationId xmlns:a16="http://schemas.microsoft.com/office/drawing/2014/main" id="{D98AD34D-61AD-643B-EAA3-BFF5792F263B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4575170" y="3753637"/>
            <a:ext cx="288885" cy="684763"/>
          </a:xfrm>
          <a:prstGeom prst="ellipse">
            <a:avLst/>
          </a:prstGeom>
        </p:spPr>
        <p:txBody>
          <a:bodyPr anchor="ctr"/>
          <a:lstStyle>
            <a:lvl1pPr algn="ctr">
              <a:defRPr sz="450"/>
            </a:lvl1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`Picto</a:t>
            </a:r>
          </a:p>
        </p:txBody>
      </p:sp>
      <p:sp>
        <p:nvSpPr>
          <p:cNvPr id="6" name="Footer Placeholder 1" descr="Titre de la diapositive">
            <a:extLst>
              <a:ext uri="{FF2B5EF4-FFF2-40B4-BE49-F238E27FC236}">
                <a16:creationId xmlns:a16="http://schemas.microsoft.com/office/drawing/2014/main" id="{6078669F-1AFD-FD31-3D2B-F078CE4E59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FFA3E8C4-D07E-CB27-3FE6-CDFBBE964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9562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44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08B8A33-A560-179D-82DB-3D758F1E0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313" y="1132237"/>
            <a:ext cx="217884" cy="516467"/>
          </a:xfrm>
          <a:custGeom>
            <a:avLst/>
            <a:gdLst>
              <a:gd name="connsiteX0" fmla="*/ 364332 w 728664"/>
              <a:gd name="connsiteY0" fmla="*/ 0 h 728664"/>
              <a:gd name="connsiteX1" fmla="*/ 728664 w 728664"/>
              <a:gd name="connsiteY1" fmla="*/ 364332 h 728664"/>
              <a:gd name="connsiteX2" fmla="*/ 364332 w 728664"/>
              <a:gd name="connsiteY2" fmla="*/ 728664 h 728664"/>
              <a:gd name="connsiteX3" fmla="*/ 0 w 728664"/>
              <a:gd name="connsiteY3" fmla="*/ 364332 h 728664"/>
              <a:gd name="connsiteX4" fmla="*/ 364332 w 728664"/>
              <a:gd name="connsiteY4" fmla="*/ 0 h 7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664" h="728664">
                <a:moveTo>
                  <a:pt x="364332" y="0"/>
                </a:moveTo>
                <a:cubicBezTo>
                  <a:pt x="565547" y="0"/>
                  <a:pt x="728664" y="163117"/>
                  <a:pt x="728664" y="364332"/>
                </a:cubicBezTo>
                <a:cubicBezTo>
                  <a:pt x="728664" y="565547"/>
                  <a:pt x="565547" y="728664"/>
                  <a:pt x="364332" y="728664"/>
                </a:cubicBezTo>
                <a:cubicBezTo>
                  <a:pt x="163117" y="728664"/>
                  <a:pt x="0" y="565547"/>
                  <a:pt x="0" y="364332"/>
                </a:cubicBezTo>
                <a:cubicBezTo>
                  <a:pt x="0" y="163117"/>
                  <a:pt x="163117" y="0"/>
                  <a:pt x="364332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>
              <a:defRPr>
                <a:solidFill>
                  <a:schemeClr val="tx2">
                    <a:alpha val="0"/>
                  </a:schemeClr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/>
              <a:t>'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D6826C9-BB7A-03FC-5BE5-E8FAA2C1B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38" y="506764"/>
            <a:ext cx="2642167" cy="1767417"/>
          </a:xfrm>
        </p:spPr>
        <p:txBody>
          <a:bodyPr anchor="ctr"/>
          <a:lstStyle>
            <a:lvl1pPr>
              <a:defRPr lang="fr-FR" sz="3038" kern="1200" spc="-11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51435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75"/>
              </a:spcAft>
              <a:buFont typeface="Arial" panose="020B0604020202020204" pitchFamily="34" charset="0"/>
              <a:buNone/>
            </a:pPr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2B8E6E82-8A6B-2C99-8BD3-F8C245E0816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5420" y="2492586"/>
            <a:ext cx="2641402" cy="52628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B0EF252-B930-24AC-7A2E-91A1F1601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00500" y="0"/>
            <a:ext cx="2854871" cy="9144000"/>
          </a:xfrm>
          <a:custGeom>
            <a:avLst/>
            <a:gdLst>
              <a:gd name="connsiteX0" fmla="*/ 378139 w 5075326"/>
              <a:gd name="connsiteY0" fmla="*/ 0 h 6858000"/>
              <a:gd name="connsiteX1" fmla="*/ 5075326 w 5075326"/>
              <a:gd name="connsiteY1" fmla="*/ 0 h 6858000"/>
              <a:gd name="connsiteX2" fmla="*/ 5075326 w 5075326"/>
              <a:gd name="connsiteY2" fmla="*/ 6858000 h 6858000"/>
              <a:gd name="connsiteX3" fmla="*/ 365542 w 5075326"/>
              <a:gd name="connsiteY3" fmla="*/ 6858000 h 6858000"/>
              <a:gd name="connsiteX4" fmla="*/ 363417 w 5075326"/>
              <a:gd name="connsiteY4" fmla="*/ 6852613 h 6858000"/>
              <a:gd name="connsiteX5" fmla="*/ 168536 w 5075326"/>
              <a:gd name="connsiteY5" fmla="*/ 5986189 h 6858000"/>
              <a:gd name="connsiteX6" fmla="*/ 331966 w 5075326"/>
              <a:gd name="connsiteY6" fmla="*/ 1467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5326" h="6858000">
                <a:moveTo>
                  <a:pt x="378139" y="0"/>
                </a:moveTo>
                <a:lnTo>
                  <a:pt x="5075326" y="0"/>
                </a:lnTo>
                <a:lnTo>
                  <a:pt x="5075326" y="6858000"/>
                </a:lnTo>
                <a:lnTo>
                  <a:pt x="365542" y="6858000"/>
                </a:lnTo>
                <a:lnTo>
                  <a:pt x="363417" y="6852613"/>
                </a:lnTo>
                <a:cubicBezTo>
                  <a:pt x="265540" y="6572611"/>
                  <a:pt x="208132" y="6274676"/>
                  <a:pt x="168536" y="5986189"/>
                </a:cubicBezTo>
                <a:cubicBezTo>
                  <a:pt x="-34336" y="4368644"/>
                  <a:pt x="-130792" y="1802044"/>
                  <a:pt x="331966" y="146786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 cap="flat">
            <a:noFill/>
            <a:prstDash val="solid"/>
            <a:miter/>
          </a:ln>
        </p:spPr>
        <p:txBody>
          <a:bodyPr lIns="303750" tIns="202500" rIns="162000" rtlCol="0" anchor="t"/>
          <a:lstStyle/>
          <a:p>
            <a:pPr>
              <a:spcAft>
                <a:spcPts val="1350"/>
              </a:spcAft>
            </a:pPr>
            <a:endParaRPr lang="fr-FR" sz="675" spc="-17" dirty="0">
              <a:solidFill>
                <a:schemeClr val="bg2"/>
              </a:solidFill>
            </a:endParaRP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D2B7FD5C-6687-6D69-BD19-BCB5FB5DB07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487093" y="766233"/>
            <a:ext cx="3044131" cy="3053615"/>
          </a:xfrm>
          <a:prstGeom prst="roundRect">
            <a:avLst/>
          </a:prstGeom>
          <a:solidFill>
            <a:schemeClr val="accent1"/>
          </a:solidFill>
        </p:spPr>
        <p:txBody>
          <a:bodyPr lIns="540000" tIns="0" rIns="288000" anchor="ctr"/>
          <a:lstStyle>
            <a:lvl1pPr>
              <a:lnSpc>
                <a:spcPct val="100000"/>
              </a:lnSpc>
              <a:spcAft>
                <a:spcPts val="675"/>
              </a:spcAft>
              <a:defRPr sz="788">
                <a:solidFill>
                  <a:schemeClr val="bg1"/>
                </a:solidFill>
                <a:latin typeface="Marianne Medium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0AC6F338-F800-EA0B-E6A5-F584D4AA8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245148" y="1719542"/>
            <a:ext cx="483890" cy="114699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12">
            <a:extLst>
              <a:ext uri="{FF2B5EF4-FFF2-40B4-BE49-F238E27FC236}">
                <a16:creationId xmlns:a16="http://schemas.microsoft.com/office/drawing/2014/main" id="{C3F83AF8-FFF7-1E77-E820-DB1A59E6AD0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83387" y="1810183"/>
            <a:ext cx="407412" cy="965715"/>
          </a:xfrm>
          <a:prstGeom prst="ellipse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9" name="Text Placeholder 14">
            <a:extLst>
              <a:ext uri="{FF2B5EF4-FFF2-40B4-BE49-F238E27FC236}">
                <a16:creationId xmlns:a16="http://schemas.microsoft.com/office/drawing/2014/main" id="{A92E29AB-80FC-8D0E-7245-540A9181F81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3487093" y="4701851"/>
            <a:ext cx="3044131" cy="3053615"/>
          </a:xfrm>
          <a:prstGeom prst="roundRect">
            <a:avLst/>
          </a:prstGeom>
          <a:solidFill>
            <a:schemeClr val="accent1"/>
          </a:solidFill>
        </p:spPr>
        <p:txBody>
          <a:bodyPr lIns="540000" tIns="0" rIns="288000" anchor="ctr"/>
          <a:lstStyle>
            <a:lvl1pPr>
              <a:lnSpc>
                <a:spcPct val="100000"/>
              </a:lnSpc>
              <a:spcAft>
                <a:spcPts val="675"/>
              </a:spcAft>
              <a:defRPr sz="788">
                <a:solidFill>
                  <a:schemeClr val="bg1"/>
                </a:solidFill>
                <a:latin typeface="Marianne Medium" panose="02000000000000000000" pitchFamily="2" charset="0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5pPr>
            <a:lvl6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6pPr>
            <a:lvl7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7pPr>
            <a:lvl8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8pPr>
            <a:lvl9pPr>
              <a:lnSpc>
                <a:spcPct val="100000"/>
              </a:lnSpc>
              <a:spcAft>
                <a:spcPts val="0"/>
              </a:spcAft>
              <a:defRPr sz="788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8BC4A9FB-B1CE-760D-5D8E-2BFE9EDF8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3245148" y="5655159"/>
            <a:ext cx="483890" cy="114699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>
            <a:lvl1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>
                    <a:alpha val="0"/>
                  </a:schemeClr>
                </a:solidFill>
                <a:latin typeface="+mj-lt"/>
              </a:defRPr>
            </a:lvl1pPr>
            <a:lvl2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2pPr>
            <a:lvl3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3pPr>
            <a:lvl4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4pPr>
            <a:lvl5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5pPr>
            <a:lvl6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6pPr>
            <a:lvl7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7pPr>
            <a:lvl8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8pPr>
            <a:lvl9pPr algn="ctr">
              <a:lnSpc>
                <a:spcPct val="100000"/>
              </a:lnSpc>
              <a:spcAft>
                <a:spcPts val="0"/>
              </a:spcAft>
              <a:defRPr sz="2138">
                <a:solidFill>
                  <a:schemeClr val="accent3"/>
                </a:solidFill>
                <a:latin typeface="+mj-lt"/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12">
            <a:extLst>
              <a:ext uri="{FF2B5EF4-FFF2-40B4-BE49-F238E27FC236}">
                <a16:creationId xmlns:a16="http://schemas.microsoft.com/office/drawing/2014/main" id="{3CA883B6-3D31-179E-643B-119B00E3319F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283387" y="5745800"/>
            <a:ext cx="407412" cy="965715"/>
          </a:xfrm>
          <a:prstGeom prst="ellipse">
            <a:avLst/>
          </a:prstGeom>
        </p:spPr>
        <p:txBody>
          <a:bodyPr anchor="ctr"/>
          <a:lstStyle>
            <a:lvl1pPr algn="ctr">
              <a:defRPr sz="563"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Footer Placeholder 1" descr="Titre de la diapositive">
            <a:extLst>
              <a:ext uri="{FF2B5EF4-FFF2-40B4-BE49-F238E27FC236}">
                <a16:creationId xmlns:a16="http://schemas.microsoft.com/office/drawing/2014/main" id="{8FA75033-22E2-00F3-A5E4-73D6177CA8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614" y="8414668"/>
            <a:ext cx="1044309" cy="31351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endParaRPr lang="fr-FR" dirty="0"/>
          </a:p>
        </p:txBody>
      </p:sp>
      <p:pic>
        <p:nvPicPr>
          <p:cNvPr id="11" name="Graphic 1">
            <a:extLst>
              <a:ext uri="{FF2B5EF4-FFF2-40B4-BE49-F238E27FC236}">
                <a16:creationId xmlns:a16="http://schemas.microsoft.com/office/drawing/2014/main" id="{15397B0B-E846-94C5-F302-9ED99B344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76933" y="8240300"/>
            <a:ext cx="504365" cy="592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8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96DBD-F9A1-8027-412C-BA6D866A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6D1D2-B32E-9CF8-A816-C55391579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DACA-51B2-5A20-1019-59DADD8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443" y="8414668"/>
            <a:ext cx="1037824" cy="2939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 spc="-11">
                <a:solidFill>
                  <a:schemeClr val="tx2"/>
                </a:solidFill>
                <a:latin typeface="+mj-lt"/>
              </a:defRPr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971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701" r:id="rId14"/>
    <p:sldLayoutId id="2147483702" r:id="rId15"/>
    <p:sldLayoutId id="2147483673" r:id="rId16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 spc="-11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575" kern="1200" spc="-11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350" kern="1200" spc="-11">
          <a:solidFill>
            <a:schemeClr val="accent4"/>
          </a:solidFill>
          <a:latin typeface="+mn-lt"/>
          <a:ea typeface="+mn-ea"/>
          <a:cs typeface="+mn-cs"/>
        </a:defRPr>
      </a:lvl2pPr>
      <a:lvl3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125" kern="1200" spc="-11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>
          <p15:clr>
            <a:srgbClr val="00FF00"/>
          </p15:clr>
        </p15:guide>
        <p15:guide id="2" orient="horz" pos="362">
          <p15:clr>
            <a:srgbClr val="00FF00"/>
          </p15:clr>
        </p15:guide>
        <p15:guide id="3">
          <p15:clr>
            <a:srgbClr val="00FF00"/>
          </p15:clr>
        </p15:guide>
        <p15:guide id="4" pos="362">
          <p15:clr>
            <a:srgbClr val="00FF00"/>
          </p15:clr>
        </p15:guide>
        <p15:guide id="5" orient="horz" pos="3957">
          <p15:clr>
            <a:srgbClr val="00FF00"/>
          </p15:clr>
        </p15:guide>
        <p15:guide id="6" orient="horz" pos="4320">
          <p15:clr>
            <a:srgbClr val="00FF00"/>
          </p15:clr>
        </p15:guide>
        <p15:guide id="7" pos="7333">
          <p15:clr>
            <a:srgbClr val="00FF00"/>
          </p15:clr>
        </p15:guide>
        <p15:guide id="8" pos="7680">
          <p15:clr>
            <a:srgbClr val="00FF00"/>
          </p15:clr>
        </p15:guide>
        <p15:guide id="9" orient="horz" pos="2091">
          <p15:clr>
            <a:srgbClr val="00FF00"/>
          </p15:clr>
        </p15:guide>
        <p15:guide id="10" orient="horz" pos="2228">
          <p15:clr>
            <a:srgbClr val="00FF00"/>
          </p15:clr>
        </p15:guide>
        <p15:guide id="11" pos="6722">
          <p15:clr>
            <a:srgbClr val="00FF00"/>
          </p15:clr>
        </p15:guide>
        <p15:guide id="12" pos="6858">
          <p15:clr>
            <a:srgbClr val="00FF00"/>
          </p15:clr>
        </p15:guide>
        <p15:guide id="13" pos="6127">
          <p15:clr>
            <a:srgbClr val="00FF00"/>
          </p15:clr>
        </p15:guide>
        <p15:guide id="14" pos="6263">
          <p15:clr>
            <a:srgbClr val="00FF00"/>
          </p15:clr>
        </p15:guide>
        <p15:guide id="15" pos="5533">
          <p15:clr>
            <a:srgbClr val="00FF00"/>
          </p15:clr>
        </p15:guide>
        <p15:guide id="16" pos="5669">
          <p15:clr>
            <a:srgbClr val="00FF00"/>
          </p15:clr>
        </p15:guide>
        <p15:guide id="17" pos="4938">
          <p15:clr>
            <a:srgbClr val="00FF00"/>
          </p15:clr>
        </p15:guide>
        <p15:guide id="18" pos="5074">
          <p15:clr>
            <a:srgbClr val="00FF00"/>
          </p15:clr>
        </p15:guide>
        <p15:guide id="19" pos="4343">
          <p15:clr>
            <a:srgbClr val="00FF00"/>
          </p15:clr>
        </p15:guide>
        <p15:guide id="20" pos="4480">
          <p15:clr>
            <a:srgbClr val="00FF00"/>
          </p15:clr>
        </p15:guide>
        <p15:guide id="21" pos="3771">
          <p15:clr>
            <a:srgbClr val="00FF00"/>
          </p15:clr>
        </p15:guide>
        <p15:guide id="22" pos="3908">
          <p15:clr>
            <a:srgbClr val="00FF00"/>
          </p15:clr>
        </p15:guide>
        <p15:guide id="23" pos="3154">
          <p15:clr>
            <a:srgbClr val="00FF00"/>
          </p15:clr>
        </p15:guide>
        <p15:guide id="24" pos="3290">
          <p15:clr>
            <a:srgbClr val="00FF00"/>
          </p15:clr>
        </p15:guide>
        <p15:guide id="25" pos="2560">
          <p15:clr>
            <a:srgbClr val="00FF00"/>
          </p15:clr>
        </p15:guide>
        <p15:guide id="26" pos="2696">
          <p15:clr>
            <a:srgbClr val="00FF00"/>
          </p15:clr>
        </p15:guide>
        <p15:guide id="27" pos="1958">
          <p15:clr>
            <a:srgbClr val="00FF00"/>
          </p15:clr>
        </p15:guide>
        <p15:guide id="28" pos="2101">
          <p15:clr>
            <a:srgbClr val="00FF00"/>
          </p15:clr>
        </p15:guide>
        <p15:guide id="29" pos="1370">
          <p15:clr>
            <a:srgbClr val="00FF00"/>
          </p15:clr>
        </p15:guide>
        <p15:guide id="30" pos="1506">
          <p15:clr>
            <a:srgbClr val="00FF00"/>
          </p15:clr>
        </p15:guide>
        <p15:guide id="31" pos="776">
          <p15:clr>
            <a:srgbClr val="00FF00"/>
          </p15:clr>
        </p15:guide>
        <p15:guide id="32" pos="912">
          <p15:clr>
            <a:srgbClr val="00FF00"/>
          </p15:clr>
        </p15:guide>
        <p15:guide id="33" orient="horz" pos="1440">
          <p15:clr>
            <a:srgbClr val="00FF00"/>
          </p15:clr>
        </p15:guide>
        <p15:guide id="34" orient="horz" pos="1576">
          <p15:clr>
            <a:srgbClr val="00FF00"/>
          </p15:clr>
        </p15:guide>
        <p15:guide id="35" orient="horz" pos="2698">
          <p15:clr>
            <a:srgbClr val="00FF00"/>
          </p15:clr>
        </p15:guide>
        <p15:guide id="36" orient="horz" pos="2834">
          <p15:clr>
            <a:srgbClr val="00FF00"/>
          </p15:clr>
        </p15:guide>
        <p15:guide id="37" orient="horz" pos="810">
          <p15:clr>
            <a:srgbClr val="00FF00"/>
          </p15:clr>
        </p15:guide>
        <p15:guide id="38" orient="horz" pos="946">
          <p15:clr>
            <a:srgbClr val="00FF00"/>
          </p15:clr>
        </p15:guide>
        <p15:guide id="39" orient="horz" pos="3327">
          <p15:clr>
            <a:srgbClr val="00FF00"/>
          </p15:clr>
        </p15:guide>
        <p15:guide id="40" orient="horz" pos="3463">
          <p15:clr>
            <a:srgbClr val="00FF0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96DBD-F9A1-8027-412C-BA6D866A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6D1D2-B32E-9CF8-A816-C55391579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DACA-51B2-5A20-1019-59DADD8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442" y="8414669"/>
            <a:ext cx="1075761" cy="3377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88" spc="-11">
                <a:solidFill>
                  <a:schemeClr val="tx2"/>
                </a:solidFill>
                <a:latin typeface="Marianne bold" panose="02000000000000000000" pitchFamily="2" charset="0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</p:spTree>
    <p:extLst>
      <p:ext uri="{BB962C8B-B14F-4D97-AF65-F5344CB8AC3E}">
        <p14:creationId xmlns:p14="http://schemas.microsoft.com/office/powerpoint/2010/main" val="127027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 spc="-11">
          <a:solidFill>
            <a:schemeClr val="tx2"/>
          </a:solidFill>
          <a:latin typeface="Marianne bold" panose="02000000000000000000" pitchFamily="2" charset="0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575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1pPr>
      <a:lvl2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lang="en-US" sz="1350" kern="1200" spc="-11" dirty="0">
          <a:solidFill>
            <a:schemeClr val="accent3"/>
          </a:solidFill>
          <a:latin typeface="Marianne Light" panose="02000000000000000000" pitchFamily="2" charset="0"/>
          <a:ea typeface="+mn-ea"/>
          <a:cs typeface="+mn-cs"/>
        </a:defRPr>
      </a:lvl2pPr>
      <a:lvl3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125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3pPr>
      <a:lvl4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4pPr>
      <a:lvl5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5pPr>
      <a:lvl6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6pPr>
      <a:lvl7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7pPr>
      <a:lvl8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8pPr>
      <a:lvl9pPr marL="0" indent="0" algn="l" defTabSz="51435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013" kern="1200" spc="-11">
          <a:solidFill>
            <a:schemeClr val="tx2"/>
          </a:solidFill>
          <a:latin typeface="Marianne Light" panose="02000000000000000000" pitchFamily="2" charset="0"/>
          <a:ea typeface="+mn-ea"/>
          <a:cs typeface="+mn-cs"/>
        </a:defRPr>
      </a:lvl9pPr>
    </p:bodyStyle>
    <p:otherStyle>
      <a:defPPr>
        <a:defRPr lang="pt-B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>
          <p15:clr>
            <a:srgbClr val="00FF00"/>
          </p15:clr>
        </p15:guide>
        <p15:guide id="2" orient="horz" pos="362">
          <p15:clr>
            <a:srgbClr val="00FF00"/>
          </p15:clr>
        </p15:guide>
        <p15:guide id="3">
          <p15:clr>
            <a:srgbClr val="00FF00"/>
          </p15:clr>
        </p15:guide>
        <p15:guide id="4" pos="362">
          <p15:clr>
            <a:srgbClr val="00FF00"/>
          </p15:clr>
        </p15:guide>
        <p15:guide id="5" orient="horz" pos="3957">
          <p15:clr>
            <a:srgbClr val="00FF00"/>
          </p15:clr>
        </p15:guide>
        <p15:guide id="6" orient="horz" pos="4320">
          <p15:clr>
            <a:srgbClr val="00FF00"/>
          </p15:clr>
        </p15:guide>
        <p15:guide id="7" pos="7333">
          <p15:clr>
            <a:srgbClr val="00FF00"/>
          </p15:clr>
        </p15:guide>
        <p15:guide id="8" pos="7680">
          <p15:clr>
            <a:srgbClr val="00FF00"/>
          </p15:clr>
        </p15:guide>
        <p15:guide id="9" orient="horz" pos="2091">
          <p15:clr>
            <a:srgbClr val="00FF00"/>
          </p15:clr>
        </p15:guide>
        <p15:guide id="10" orient="horz" pos="2228">
          <p15:clr>
            <a:srgbClr val="00FF00"/>
          </p15:clr>
        </p15:guide>
        <p15:guide id="11" pos="6722">
          <p15:clr>
            <a:srgbClr val="00FF00"/>
          </p15:clr>
        </p15:guide>
        <p15:guide id="12" pos="6858">
          <p15:clr>
            <a:srgbClr val="00FF00"/>
          </p15:clr>
        </p15:guide>
        <p15:guide id="13" pos="6127">
          <p15:clr>
            <a:srgbClr val="00FF00"/>
          </p15:clr>
        </p15:guide>
        <p15:guide id="14" pos="6263">
          <p15:clr>
            <a:srgbClr val="00FF00"/>
          </p15:clr>
        </p15:guide>
        <p15:guide id="15" pos="5533">
          <p15:clr>
            <a:srgbClr val="00FF00"/>
          </p15:clr>
        </p15:guide>
        <p15:guide id="16" pos="5669">
          <p15:clr>
            <a:srgbClr val="00FF00"/>
          </p15:clr>
        </p15:guide>
        <p15:guide id="17" pos="4938">
          <p15:clr>
            <a:srgbClr val="00FF00"/>
          </p15:clr>
        </p15:guide>
        <p15:guide id="18" pos="5074">
          <p15:clr>
            <a:srgbClr val="00FF00"/>
          </p15:clr>
        </p15:guide>
        <p15:guide id="19" pos="4343">
          <p15:clr>
            <a:srgbClr val="00FF00"/>
          </p15:clr>
        </p15:guide>
        <p15:guide id="20" pos="4480">
          <p15:clr>
            <a:srgbClr val="00FF00"/>
          </p15:clr>
        </p15:guide>
        <p15:guide id="21" pos="3771">
          <p15:clr>
            <a:srgbClr val="00FF00"/>
          </p15:clr>
        </p15:guide>
        <p15:guide id="22" pos="3908">
          <p15:clr>
            <a:srgbClr val="00FF00"/>
          </p15:clr>
        </p15:guide>
        <p15:guide id="23" pos="3154">
          <p15:clr>
            <a:srgbClr val="00FF00"/>
          </p15:clr>
        </p15:guide>
        <p15:guide id="24" pos="3290">
          <p15:clr>
            <a:srgbClr val="00FF00"/>
          </p15:clr>
        </p15:guide>
        <p15:guide id="25" pos="2560">
          <p15:clr>
            <a:srgbClr val="00FF00"/>
          </p15:clr>
        </p15:guide>
        <p15:guide id="26" pos="2696">
          <p15:clr>
            <a:srgbClr val="00FF00"/>
          </p15:clr>
        </p15:guide>
        <p15:guide id="27" pos="1958">
          <p15:clr>
            <a:srgbClr val="00FF00"/>
          </p15:clr>
        </p15:guide>
        <p15:guide id="28" pos="2101">
          <p15:clr>
            <a:srgbClr val="00FF00"/>
          </p15:clr>
        </p15:guide>
        <p15:guide id="29" pos="1370">
          <p15:clr>
            <a:srgbClr val="00FF00"/>
          </p15:clr>
        </p15:guide>
        <p15:guide id="30" pos="1506">
          <p15:clr>
            <a:srgbClr val="00FF00"/>
          </p15:clr>
        </p15:guide>
        <p15:guide id="31" pos="776">
          <p15:clr>
            <a:srgbClr val="00FF00"/>
          </p15:clr>
        </p15:guide>
        <p15:guide id="32" pos="912">
          <p15:clr>
            <a:srgbClr val="00FF00"/>
          </p15:clr>
        </p15:guide>
        <p15:guide id="33" orient="horz" pos="1440">
          <p15:clr>
            <a:srgbClr val="00FF00"/>
          </p15:clr>
        </p15:guide>
        <p15:guide id="34" orient="horz" pos="1576">
          <p15:clr>
            <a:srgbClr val="00FF00"/>
          </p15:clr>
        </p15:guide>
        <p15:guide id="35" orient="horz" pos="2698">
          <p15:clr>
            <a:srgbClr val="00FF00"/>
          </p15:clr>
        </p15:guide>
        <p15:guide id="36" orient="horz" pos="2834">
          <p15:clr>
            <a:srgbClr val="00FF00"/>
          </p15:clr>
        </p15:guide>
        <p15:guide id="37" orient="horz" pos="810">
          <p15:clr>
            <a:srgbClr val="00FF00"/>
          </p15:clr>
        </p15:guide>
        <p15:guide id="38" orient="horz" pos="946">
          <p15:clr>
            <a:srgbClr val="00FF00"/>
          </p15:clr>
        </p15:guide>
        <p15:guide id="39" orient="horz" pos="3327">
          <p15:clr>
            <a:srgbClr val="00FF00"/>
          </p15:clr>
        </p15:guide>
        <p15:guide id="40" orient="horz" pos="3463">
          <p15:clr>
            <a:srgbClr val="00FF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sv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teams.microsoft.com/l/message/48:notes/1704288618556?context=%7B%22contextType%22%3A%22chat%22%2C%22oid%22%3A%228%3Aorgid%3A1fa341b4-27f9-4eb6-a5b7-8c4089e81572%22%7D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8D70F-966F-2A24-7887-70A630DF1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re 42">
            <a:extLst>
              <a:ext uri="{FF2B5EF4-FFF2-40B4-BE49-F238E27FC236}">
                <a16:creationId xmlns:a16="http://schemas.microsoft.com/office/drawing/2014/main" id="{17928BC2-9ADA-EC50-EA3D-9C78D825C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29" y="1486497"/>
            <a:ext cx="3105150" cy="686204"/>
          </a:xfrm>
        </p:spPr>
        <p:txBody>
          <a:bodyPr rtlCol="0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 sz="3200" dirty="0"/>
              <a:t>Nathalie DUPUY</a:t>
            </a:r>
          </a:p>
        </p:txBody>
      </p:sp>
      <p:sp>
        <p:nvSpPr>
          <p:cNvPr id="45" name="Espace réservé du texte 44">
            <a:extLst>
              <a:ext uri="{FF2B5EF4-FFF2-40B4-BE49-F238E27FC236}">
                <a16:creationId xmlns:a16="http://schemas.microsoft.com/office/drawing/2014/main" id="{D05A7EC1-09CC-24ED-455F-CA85753D49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098" y="2127431"/>
            <a:ext cx="2255838" cy="40957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Coordonnées</a:t>
            </a:r>
          </a:p>
        </p:txBody>
      </p:sp>
      <p:pic>
        <p:nvPicPr>
          <p:cNvPr id="38" name="Espace réservé d’image 37" descr="Icône de téléphone">
            <a:extLst>
              <a:ext uri="{FF2B5EF4-FFF2-40B4-BE49-F238E27FC236}">
                <a16:creationId xmlns:a16="http://schemas.microsoft.com/office/drawing/2014/main" id="{5358B900-7853-F50E-9A03-E11CC77FD06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4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94" b="394"/>
          <a:stretch/>
        </p:blipFill>
        <p:spPr>
          <a:xfrm>
            <a:off x="155514" y="2420371"/>
            <a:ext cx="201168" cy="201168"/>
          </a:xfrm>
        </p:spPr>
      </p:pic>
      <p:sp>
        <p:nvSpPr>
          <p:cNvPr id="73" name="Espace réservé du texte 72">
            <a:extLst>
              <a:ext uri="{FF2B5EF4-FFF2-40B4-BE49-F238E27FC236}">
                <a16:creationId xmlns:a16="http://schemas.microsoft.com/office/drawing/2014/main" id="{B10B1E4A-8397-CB76-D079-D57ED662414C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488585" y="2445854"/>
            <a:ext cx="2255838" cy="20770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06 50 13 24 59</a:t>
            </a:r>
          </a:p>
        </p:txBody>
      </p:sp>
      <p:pic>
        <p:nvPicPr>
          <p:cNvPr id="39" name="Espace réservé d’image 38" descr="Icône Courrier">
            <a:extLst>
              <a:ext uri="{FF2B5EF4-FFF2-40B4-BE49-F238E27FC236}">
                <a16:creationId xmlns:a16="http://schemas.microsoft.com/office/drawing/2014/main" id="{01234842-DAC1-7A8F-6A60-4C169A3FE0B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43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55514" y="2669014"/>
            <a:ext cx="201168" cy="201168"/>
          </a:xfrm>
        </p:spPr>
      </p:pic>
      <p:sp>
        <p:nvSpPr>
          <p:cNvPr id="74" name="Espace réservé du texte 73">
            <a:extLst>
              <a:ext uri="{FF2B5EF4-FFF2-40B4-BE49-F238E27FC236}">
                <a16:creationId xmlns:a16="http://schemas.microsoft.com/office/drawing/2014/main" id="{AD747256-7EF4-05B9-EF57-ED5B6623C41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59434" y="2687628"/>
            <a:ext cx="2255838" cy="20770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nathalie.dupuy@francetravail.fr</a:t>
            </a:r>
          </a:p>
        </p:txBody>
      </p:sp>
      <p:sp>
        <p:nvSpPr>
          <p:cNvPr id="75" name="Espace réservé du texte 74">
            <a:extLst>
              <a:ext uri="{FF2B5EF4-FFF2-40B4-BE49-F238E27FC236}">
                <a16:creationId xmlns:a16="http://schemas.microsoft.com/office/drawing/2014/main" id="{890CE492-9B10-BF66-053A-B1744868E7A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88585" y="2953999"/>
            <a:ext cx="2255838" cy="207705"/>
          </a:xfrm>
        </p:spPr>
        <p:txBody>
          <a:bodyPr rtlCol="0"/>
          <a:lstStyle>
            <a:defPPr>
              <a:defRPr lang="fr-FR"/>
            </a:defPPr>
          </a:lstStyle>
          <a:p>
            <a:r>
              <a:rPr lang="fr-FR" dirty="0">
                <a:hlinkClick r:id="rId6"/>
              </a:rPr>
              <a:t>Lien Teams</a:t>
            </a:r>
            <a:endParaRPr lang="fr-FR" dirty="0"/>
          </a:p>
          <a:p>
            <a:r>
              <a:rPr lang="fr-FR" dirty="0"/>
              <a:t> </a:t>
            </a:r>
          </a:p>
        </p:txBody>
      </p:sp>
      <p:sp>
        <p:nvSpPr>
          <p:cNvPr id="46" name="Espace réservé du texte 45">
            <a:extLst>
              <a:ext uri="{FF2B5EF4-FFF2-40B4-BE49-F238E27FC236}">
                <a16:creationId xmlns:a16="http://schemas.microsoft.com/office/drawing/2014/main" id="{B1DFD277-2819-17A5-B0B6-966AC8D7F8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011" y="3290174"/>
            <a:ext cx="2255838" cy="40957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Formation</a:t>
            </a:r>
          </a:p>
        </p:txBody>
      </p:sp>
      <p:sp>
        <p:nvSpPr>
          <p:cNvPr id="72" name="Espace réservé du texte 71">
            <a:extLst>
              <a:ext uri="{FF2B5EF4-FFF2-40B4-BE49-F238E27FC236}">
                <a16:creationId xmlns:a16="http://schemas.microsoft.com/office/drawing/2014/main" id="{4D63C9E4-A228-22FD-3C1A-3D883EC69B3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3929" y="3603013"/>
            <a:ext cx="2747851" cy="1423982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1991</a:t>
            </a:r>
            <a:r>
              <a:rPr lang="fr-FR" dirty="0"/>
              <a:t> : Diplômée de KEDGE (Ecole supérieure de Commerce de Bordeaux) BAC + 5 en finance/gestion/marketing</a:t>
            </a:r>
          </a:p>
          <a:p>
            <a:pPr rtl="0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2002-2003</a:t>
            </a:r>
            <a:r>
              <a:rPr lang="fr-FR" dirty="0"/>
              <a:t> : Formation « Assistante Ressources Humaines » au CNAM</a:t>
            </a:r>
          </a:p>
          <a:p>
            <a:pPr rtl="0"/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2023</a:t>
            </a:r>
            <a:r>
              <a:rPr lang="fr-FR" dirty="0"/>
              <a:t> : PRINCE 2 Foundation Certificate in Project Management </a:t>
            </a:r>
          </a:p>
        </p:txBody>
      </p:sp>
      <p:sp>
        <p:nvSpPr>
          <p:cNvPr id="47" name="Espace réservé du texte 46">
            <a:extLst>
              <a:ext uri="{FF2B5EF4-FFF2-40B4-BE49-F238E27FC236}">
                <a16:creationId xmlns:a16="http://schemas.microsoft.com/office/drawing/2014/main" id="{DD208717-DF7C-7EFC-916D-28F349D36E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475" y="4988663"/>
            <a:ext cx="2255838" cy="40957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Compétences</a:t>
            </a:r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2376EB59-00D5-FE3A-AFAA-21D6137742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68432" y="169547"/>
            <a:ext cx="2255838" cy="409575"/>
          </a:xfrm>
        </p:spPr>
        <p:txBody>
          <a:bodyPr rtlCol="0"/>
          <a:lstStyle>
            <a:defPPr>
              <a:defRPr lang="fr-FR"/>
            </a:defPPr>
          </a:lstStyle>
          <a:p>
            <a:pPr algn="ctr" rtl="0"/>
            <a:r>
              <a:rPr lang="fr-FR" sz="2400" dirty="0"/>
              <a:t>CHEF DE PROJET</a:t>
            </a:r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303779AE-9C4B-0E31-EFD5-34F38A06DE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24024" y="697953"/>
            <a:ext cx="3506041" cy="194139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sz="1100" b="1" dirty="0">
                <a:solidFill>
                  <a:schemeClr val="accent5">
                    <a:lumMod val="75000"/>
                  </a:schemeClr>
                </a:solidFill>
              </a:rPr>
              <a:t>Expériences AU SEIN DE France TRAVAIL</a:t>
            </a:r>
          </a:p>
        </p:txBody>
      </p:sp>
      <p:pic>
        <p:nvPicPr>
          <p:cNvPr id="4" name="Image 3" descr="Une image contenant Visage humain, personne, sourire, habits&#10;&#10;Le contenu généré par l’IA peut être incorrect.">
            <a:extLst>
              <a:ext uri="{FF2B5EF4-FFF2-40B4-BE49-F238E27FC236}">
                <a16:creationId xmlns:a16="http://schemas.microsoft.com/office/drawing/2014/main" id="{82779900-B265-18F0-8D44-ED7C745597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75" y="103547"/>
            <a:ext cx="1338479" cy="1404000"/>
          </a:xfrm>
          <a:prstGeom prst="rect">
            <a:avLst/>
          </a:prstGeom>
        </p:spPr>
      </p:pic>
      <p:pic>
        <p:nvPicPr>
          <p:cNvPr id="8" name="Espace réservé pour une image  7" descr="Une image contenant symbole, logo, Graphique, Police&#10;&#10;Le contenu généré par l’IA peut être incorrect.">
            <a:extLst>
              <a:ext uri="{FF2B5EF4-FFF2-40B4-BE49-F238E27FC236}">
                <a16:creationId xmlns:a16="http://schemas.microsoft.com/office/drawing/2014/main" id="{14BFAF18-F4E8-752C-DC89-BFCFEADD3A8B}"/>
              </a:ext>
            </a:extLst>
          </p:cNvPr>
          <p:cNvPicPr>
            <a:picLocks noGrp="1" noChangeAspect="1"/>
          </p:cNvPicPr>
          <p:nvPr>
            <p:ph type="pic" sz="quarter" idx="44"/>
          </p:nvPr>
        </p:nvPicPr>
        <p:blipFill>
          <a:blip r:embed="rId8"/>
          <a:srcRect l="26969" t="10030" r="24933"/>
          <a:stretch>
            <a:fillRect/>
          </a:stretch>
        </p:blipFill>
        <p:spPr>
          <a:xfrm>
            <a:off x="160401" y="2946009"/>
            <a:ext cx="196281" cy="252000"/>
          </a:xfrm>
        </p:spPr>
      </p:pic>
      <p:sp>
        <p:nvSpPr>
          <p:cNvPr id="21" name="Espace réservé du texte 71">
            <a:extLst>
              <a:ext uri="{FF2B5EF4-FFF2-40B4-BE49-F238E27FC236}">
                <a16:creationId xmlns:a16="http://schemas.microsoft.com/office/drawing/2014/main" id="{4909F21D-579E-5FD0-4764-8BBF6AFAF402}"/>
              </a:ext>
            </a:extLst>
          </p:cNvPr>
          <p:cNvSpPr txBox="1">
            <a:spLocks/>
          </p:cNvSpPr>
          <p:nvPr/>
        </p:nvSpPr>
        <p:spPr>
          <a:xfrm>
            <a:off x="63929" y="5296388"/>
            <a:ext cx="2747851" cy="14239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fr-FR"/>
            </a:defPPr>
            <a:lvl1pPr marL="0" indent="0" algn="l" defTabSz="514350" rtl="0" eaLnBrk="1" latinLnBrk="0" hangingPunct="1">
              <a:lnSpc>
                <a:spcPts val="15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0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Analyser le besoin des utilisateurs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Négocier avec les parties prenantes du projet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S'approprier les process et actes métiers propres aux utilisateurs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Formaliser la macro-trajectoire du projet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Elaborer  et gérer un budget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Animer la comitologie, les ateliers et les événements liés au projet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Coordonner et piloter un projet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Gérer la production de livrable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Elaborer des méthodes et modes opératoires de déploiement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Concevoir des outils de pilotage, indicateurs, tableaux de bord </a:t>
            </a:r>
          </a:p>
          <a:p>
            <a:pPr marL="36000" lvl="0" indent="-144000" defTabSz="36000"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Contrôler et analyser des indicateurs </a:t>
            </a:r>
          </a:p>
          <a:p>
            <a:pPr marL="36000" lvl="0" indent="-144000" defTabSz="36000"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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Conduire le changement</a:t>
            </a:r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BE26FC3F-9620-515D-CAA0-11809AF0E3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070018" y="1233399"/>
            <a:ext cx="3632468" cy="774105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1200"/>
              </a:spcAft>
              <a:buNone/>
            </a:pPr>
            <a:r>
              <a:rPr lang="fr-FR" sz="1000" b="1" spc="-25" dirty="0">
                <a:solidFill>
                  <a:schemeClr val="accent5">
                    <a:lumMod val="75000"/>
                  </a:schemeClr>
                </a:solidFill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2022-2025</a:t>
            </a: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 : </a:t>
            </a:r>
            <a:r>
              <a:rPr lang="fr-FR" sz="105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Chargée de projet au sein de la DDTC-RS (Direction du développement des Talents et des Compétences de la filière relations de services</a:t>
            </a:r>
            <a:endParaRPr lang="fr-FR" sz="1000" b="1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228600" lvl="0" indent="-2286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fr-FR" sz="1000" b="1" u="sng" spc="-25" dirty="0">
                <a:effectLst/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Projets de développement de compétences  </a:t>
            </a:r>
            <a:endParaRPr lang="fr-FR" u="sng" spc="-25" dirty="0">
              <a:uFill>
                <a:solidFill>
                  <a:schemeClr val="accent5">
                    <a:lumMod val="75000"/>
                  </a:schemeClr>
                </a:solidFill>
              </a:uFill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fr-FR" sz="1000" b="1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0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Référents métiers : création du parcours de développement des compétences socle</a:t>
            </a: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Réalisation d’une étude sur l’emploi de Référent métiers dans le cadre de travaux initiés au sein de l’ONM (Observatoire National des Métiers)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Coordination de l’équipe projet dédiée à la conception et au déploiement du nouveau parcours RM (6 nouveaux modules de formation, 3 actualisations et accès à des formations dédiées aux fonctions supports) en collaboration avec l’ensemble des directions métiers concernées (DSDE, DDSE, DDTC, DIR, DPT, DDTC-M et DDTC-FS)</a:t>
            </a:r>
          </a:p>
          <a:p>
            <a:pPr marL="171450" lvl="0" indent="-17145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0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Conseillers emploi CRE (contrôle de la recherche d’emploi)</a:t>
            </a: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Elaboration d’un plan efficience dans le cadre du recrutement de 600 conseillers CRE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Conception et déploiement de modules de formation socles et de 5 e-learnings dans le cadre de la LPE ( Loi pour le plein emploi) en collaboration avec les partenaires du RPE (CD / UNML / CHEOPS)</a:t>
            </a:r>
          </a:p>
          <a:p>
            <a:pPr marL="171450" lvl="0" indent="-17145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fr-FR" sz="100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Auditeurs-contrôleurs Fraudes : </a:t>
            </a: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Suivi logistique et financier des modules de formation de la DPLF (Direction de la prévention et lutte contre la fraude) animés en externe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Création d’une nouvelle offre de formation pour les auditeurs expérimentés</a:t>
            </a:r>
          </a:p>
          <a:p>
            <a:pPr marL="342900" lvl="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 startAt="2"/>
            </a:pPr>
            <a:endParaRPr lang="fr-FR" sz="1000" b="1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 startAt="2"/>
            </a:pPr>
            <a:r>
              <a:rPr lang="fr-FR" b="1" u="sng" spc="-25" dirty="0"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cs typeface="Times New Roman" panose="02020603050405020304" pitchFamily="18" charset="0"/>
              </a:rPr>
              <a:t>Suivi et accompagnement des recrutements internes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CUI-PEC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Equip’emploi / Equip’recrut</a:t>
            </a:r>
          </a:p>
          <a:p>
            <a:pPr marL="342900" lvl="0" indent="-342900"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Avenir Pro</a:t>
            </a:r>
          </a:p>
          <a:p>
            <a:pPr marL="34290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 startAt="3"/>
            </a:pPr>
            <a:r>
              <a:rPr lang="fr-FR" b="1" u="sng" spc="-25" dirty="0"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cs typeface="Times New Roman" panose="02020603050405020304" pitchFamily="18" charset="0"/>
              </a:rPr>
              <a:t>Coaching de la filière relation de service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REX sur la mise en œuvre du coaching FS en externe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Suivi financier et logistique du coaching FS en externe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Exploration de </a:t>
            </a:r>
            <a:r>
              <a:rPr lang="fr-FR" spc="-25" dirty="0" err="1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l</a:t>
            </a: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 faisabilité du coaching FS en interne</a:t>
            </a:r>
          </a:p>
          <a:p>
            <a:endParaRPr lang="fr-FR" dirty="0"/>
          </a:p>
        </p:txBody>
      </p:sp>
      <p:sp>
        <p:nvSpPr>
          <p:cNvPr id="107" name="ZoneTexte 106">
            <a:extLst>
              <a:ext uri="{FF2B5EF4-FFF2-40B4-BE49-F238E27FC236}">
                <a16:creationId xmlns:a16="http://schemas.microsoft.com/office/drawing/2014/main" id="{9C6BFCF8-5774-2220-6F76-C0FA32CF38E0}"/>
              </a:ext>
            </a:extLst>
          </p:cNvPr>
          <p:cNvSpPr txBox="1"/>
          <p:nvPr/>
        </p:nvSpPr>
        <p:spPr>
          <a:xfrm>
            <a:off x="0" y="8867001"/>
            <a:ext cx="48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25000"/>
                  </a:schemeClr>
                </a:solidFill>
              </a:rPr>
              <a:t>1/2</a:t>
            </a:r>
          </a:p>
        </p:txBody>
      </p:sp>
      <p:sp>
        <p:nvSpPr>
          <p:cNvPr id="112" name="Flèche : courbe vers la droite 111">
            <a:extLst>
              <a:ext uri="{FF2B5EF4-FFF2-40B4-BE49-F238E27FC236}">
                <a16:creationId xmlns:a16="http://schemas.microsoft.com/office/drawing/2014/main" id="{F994874E-1FF1-4ED1-F207-FFF9C2250F51}"/>
              </a:ext>
            </a:extLst>
          </p:cNvPr>
          <p:cNvSpPr/>
          <p:nvPr/>
        </p:nvSpPr>
        <p:spPr>
          <a:xfrm>
            <a:off x="6423660" y="8867001"/>
            <a:ext cx="278826" cy="276999"/>
          </a:xfrm>
          <a:prstGeom prst="curved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846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40AAB-B467-3F46-18C0-98676D02E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5BF6CDFE-1D1A-CD1D-4D37-00B52DF912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60402" y="1818055"/>
            <a:ext cx="2255838" cy="40957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dirty="0"/>
              <a:t>Langues</a:t>
            </a:r>
          </a:p>
        </p:txBody>
      </p:sp>
      <p:sp>
        <p:nvSpPr>
          <p:cNvPr id="103" name="Espace réservé du texte 102">
            <a:extLst>
              <a:ext uri="{FF2B5EF4-FFF2-40B4-BE49-F238E27FC236}">
                <a16:creationId xmlns:a16="http://schemas.microsoft.com/office/drawing/2014/main" id="{FE4A9580-0DD6-899A-1D77-37F3FED4F3C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60402" y="2250544"/>
            <a:ext cx="2255838" cy="207705"/>
          </a:xfrm>
        </p:spPr>
        <p:txBody>
          <a:bodyPr/>
          <a:lstStyle/>
          <a:p>
            <a:r>
              <a:rPr lang="fr-FR" sz="1100" dirty="0"/>
              <a:t>Anglais – niveau intermédiaire </a:t>
            </a:r>
          </a:p>
          <a:p>
            <a:endParaRPr lang="fr-FR" sz="1100" dirty="0"/>
          </a:p>
        </p:txBody>
      </p:sp>
      <p:sp>
        <p:nvSpPr>
          <p:cNvPr id="104" name="Espace réservé du texte 103">
            <a:extLst>
              <a:ext uri="{FF2B5EF4-FFF2-40B4-BE49-F238E27FC236}">
                <a16:creationId xmlns:a16="http://schemas.microsoft.com/office/drawing/2014/main" id="{7805301D-F71B-38EF-CE75-0045C8AC96F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60402" y="2531789"/>
            <a:ext cx="2255838" cy="207705"/>
          </a:xfrm>
        </p:spPr>
        <p:txBody>
          <a:bodyPr/>
          <a:lstStyle/>
          <a:p>
            <a:r>
              <a:rPr lang="fr-FR" sz="1100" dirty="0"/>
              <a:t>Espagnol - niveau intermédiaire </a:t>
            </a:r>
          </a:p>
          <a:p>
            <a:endParaRPr lang="fr-FR" sz="1100" dirty="0"/>
          </a:p>
        </p:txBody>
      </p:sp>
      <p:sp>
        <p:nvSpPr>
          <p:cNvPr id="105" name="Espace réservé du texte 104">
            <a:extLst>
              <a:ext uri="{FF2B5EF4-FFF2-40B4-BE49-F238E27FC236}">
                <a16:creationId xmlns:a16="http://schemas.microsoft.com/office/drawing/2014/main" id="{475B9FA8-83F8-A792-1F42-D8348EAB288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160402" y="2795360"/>
            <a:ext cx="2255838" cy="207705"/>
          </a:xfrm>
        </p:spPr>
        <p:txBody>
          <a:bodyPr/>
          <a:lstStyle/>
          <a:p>
            <a:r>
              <a:rPr lang="fr-FR" sz="1100" dirty="0"/>
              <a:t>Italien - notions</a:t>
            </a:r>
          </a:p>
        </p:txBody>
      </p:sp>
      <p:sp>
        <p:nvSpPr>
          <p:cNvPr id="50" name="Espace réservé du texte 49">
            <a:extLst>
              <a:ext uri="{FF2B5EF4-FFF2-40B4-BE49-F238E27FC236}">
                <a16:creationId xmlns:a16="http://schemas.microsoft.com/office/drawing/2014/main" id="{5DED45DD-DD12-AD3D-C8B9-E1D5DA5BD3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87706" y="127862"/>
            <a:ext cx="3756933" cy="40957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b="1" dirty="0">
                <a:solidFill>
                  <a:schemeClr val="accent5">
                    <a:lumMod val="75000"/>
                  </a:schemeClr>
                </a:solidFill>
              </a:rPr>
              <a:t>Expériences professionnelles </a:t>
            </a:r>
            <a:r>
              <a:rPr lang="fr-FR" b="1" cap="none" dirty="0">
                <a:solidFill>
                  <a:schemeClr val="accent5">
                    <a:lumMod val="75000"/>
                  </a:schemeClr>
                </a:solidFill>
              </a:rPr>
              <a:t>(suite)</a:t>
            </a: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13666485-C487-B582-BFE6-6408ED0E75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086" y="350845"/>
            <a:ext cx="2255838" cy="409575"/>
          </a:xfrm>
        </p:spPr>
        <p:txBody>
          <a:bodyPr/>
          <a:lstStyle/>
          <a:p>
            <a:r>
              <a:rPr lang="fr-FR" cap="none" dirty="0"/>
              <a:t>Informatique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D4873273-5B72-9EE5-8272-3C6177FC47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cap="none" dirty="0"/>
              <a:t>Espagnol - niveau intermédiaire </a:t>
            </a:r>
          </a:p>
        </p:txBody>
      </p:sp>
      <p:sp>
        <p:nvSpPr>
          <p:cNvPr id="93" name="Espace réservé du texte 92">
            <a:extLst>
              <a:ext uri="{FF2B5EF4-FFF2-40B4-BE49-F238E27FC236}">
                <a16:creationId xmlns:a16="http://schemas.microsoft.com/office/drawing/2014/main" id="{E45D34BA-8D46-9BFE-768F-32EC31214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4" name="Espace réservé du texte 93">
            <a:extLst>
              <a:ext uri="{FF2B5EF4-FFF2-40B4-BE49-F238E27FC236}">
                <a16:creationId xmlns:a16="http://schemas.microsoft.com/office/drawing/2014/main" id="{70CB4B79-78B8-5BC3-4FBA-D28A756C213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5" name="Espace réservé du texte 94">
            <a:extLst>
              <a:ext uri="{FF2B5EF4-FFF2-40B4-BE49-F238E27FC236}">
                <a16:creationId xmlns:a16="http://schemas.microsoft.com/office/drawing/2014/main" id="{5F960439-F071-2FD0-13DF-0F4B2FDC199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71">
            <a:extLst>
              <a:ext uri="{FF2B5EF4-FFF2-40B4-BE49-F238E27FC236}">
                <a16:creationId xmlns:a16="http://schemas.microsoft.com/office/drawing/2014/main" id="{484115DE-FB8C-B266-883C-78707CD6F9C9}"/>
              </a:ext>
            </a:extLst>
          </p:cNvPr>
          <p:cNvSpPr txBox="1">
            <a:spLocks/>
          </p:cNvSpPr>
          <p:nvPr/>
        </p:nvSpPr>
        <p:spPr>
          <a:xfrm>
            <a:off x="240030" y="757180"/>
            <a:ext cx="2023951" cy="8300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fr-FR"/>
            </a:defPPr>
            <a:lvl1pPr marL="0" indent="0" algn="l" defTabSz="514350" rtl="0" eaLnBrk="1" latinLnBrk="0" hangingPunct="1">
              <a:lnSpc>
                <a:spcPts val="15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0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36000">
              <a:lnSpc>
                <a:spcPts val="1600"/>
              </a:lnSpc>
              <a:buClr>
                <a:schemeClr val="accent5">
                  <a:lumMod val="75000"/>
                </a:schemeClr>
              </a:buClr>
            </a:pPr>
            <a:r>
              <a:rPr lang="fr-FR" sz="11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Power Point</a:t>
            </a:r>
          </a:p>
          <a:p>
            <a:pPr lvl="0" defTabSz="36000">
              <a:lnSpc>
                <a:spcPts val="1600"/>
              </a:lnSpc>
              <a:buClr>
                <a:schemeClr val="accent5">
                  <a:lumMod val="75000"/>
                </a:schemeClr>
              </a:buClr>
            </a:pPr>
            <a:r>
              <a:rPr lang="fr-FR" sz="1100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Excel</a:t>
            </a:r>
          </a:p>
          <a:p>
            <a:pPr lvl="0" defTabSz="36000">
              <a:lnSpc>
                <a:spcPts val="1600"/>
              </a:lnSpc>
              <a:buClr>
                <a:schemeClr val="accent5">
                  <a:lumMod val="75000"/>
                </a:schemeClr>
              </a:buClr>
            </a:pPr>
            <a:r>
              <a:rPr lang="fr-FR" sz="11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Word</a:t>
            </a:r>
          </a:p>
          <a:p>
            <a:pPr lvl="0" defTabSz="36000">
              <a:lnSpc>
                <a:spcPts val="1600"/>
              </a:lnSpc>
              <a:buClr>
                <a:schemeClr val="accent5">
                  <a:lumMod val="75000"/>
                </a:schemeClr>
              </a:buClr>
            </a:pPr>
            <a:r>
              <a:rPr lang="fr-FR" sz="1100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Klaxoon</a:t>
            </a:r>
            <a:endParaRPr lang="fr-FR" sz="11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lvl="0" defTabSz="36000">
              <a:lnSpc>
                <a:spcPts val="1600"/>
              </a:lnSpc>
              <a:buClr>
                <a:schemeClr val="accent5">
                  <a:lumMod val="75000"/>
                </a:schemeClr>
              </a:buClr>
            </a:pPr>
            <a:endParaRPr lang="fr-FR" sz="11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8D2A77F6-1912-8990-BC66-A9F9E4AFC05D}"/>
              </a:ext>
            </a:extLst>
          </p:cNvPr>
          <p:cNvSpPr txBox="1"/>
          <p:nvPr/>
        </p:nvSpPr>
        <p:spPr>
          <a:xfrm>
            <a:off x="0" y="8867001"/>
            <a:ext cx="4800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>
                    <a:lumMod val="25000"/>
                  </a:schemeClr>
                </a:solidFill>
              </a:rPr>
              <a:t>2/2</a:t>
            </a:r>
          </a:p>
        </p:txBody>
      </p:sp>
      <p:sp>
        <p:nvSpPr>
          <p:cNvPr id="76" name="Espace réservé du texte 32">
            <a:extLst>
              <a:ext uri="{FF2B5EF4-FFF2-40B4-BE49-F238E27FC236}">
                <a16:creationId xmlns:a16="http://schemas.microsoft.com/office/drawing/2014/main" id="{0A9C17B7-1C61-10CA-06EC-DBB2C2E1D50C}"/>
              </a:ext>
            </a:extLst>
          </p:cNvPr>
          <p:cNvSpPr txBox="1">
            <a:spLocks/>
          </p:cNvSpPr>
          <p:nvPr/>
        </p:nvSpPr>
        <p:spPr>
          <a:xfrm>
            <a:off x="2811780" y="572909"/>
            <a:ext cx="3885818" cy="67158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514350" rtl="0" eaLnBrk="1" latinLnBrk="0" hangingPunct="1">
              <a:lnSpc>
                <a:spcPts val="15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0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1000" b="1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51435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13" kern="1200" spc="-1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1200"/>
              </a:spcAft>
              <a:buNone/>
            </a:pPr>
            <a:r>
              <a:rPr lang="fr-FR" sz="1000" b="1" spc="-25" dirty="0">
                <a:solidFill>
                  <a:schemeClr val="accent5">
                    <a:lumMod val="75000"/>
                  </a:schemeClr>
                </a:solidFill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2020-2022 </a:t>
            </a: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: </a:t>
            </a:r>
            <a:r>
              <a:rPr lang="fr-FR" sz="105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Chargée de la conception et de l’intégration de l’offre de service au sein de la DSDE (Direction des services aux demandeurs d’emploi)</a:t>
            </a:r>
          </a:p>
          <a:p>
            <a:pPr marL="342900" lvl="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fr-FR" sz="1000" b="1" u="sng" spc="-25" dirty="0">
                <a:effectLst/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Programme DAC – JRE (Journal de la Recherche d’Emploi)</a:t>
            </a:r>
            <a:endParaRPr lang="fr-FR" sz="1000" u="sng" spc="-25" dirty="0">
              <a:effectLst/>
              <a:uFill>
                <a:solidFill>
                  <a:schemeClr val="accent5">
                    <a:lumMod val="75000"/>
                  </a:schemeClr>
                </a:solidFill>
              </a:uFill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Travaux de conception et actions de renforcement pour l’appropriation du JRE - Acculturation et mise en perspective du JRE au sein de DSDE en contribuant à porter la transversalité dans les projets portés par la direction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Mise en cohérence des travaux menés dans le cadre du projet IE DE (recommandations) avec le JRE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Travaux sur l’articulation des référentiels Marty et du catalogue de ODSPEP / du catalogue ODSPEP et du projet Carnet de Bord et supervision de la capitalisation et la mise en visibilité de l’offre de service de pôle emploi.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Travaux de conception du projet « Mon portefeuille » pour le placement</a:t>
            </a:r>
          </a:p>
          <a:p>
            <a:pPr marL="34290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 startAt="2"/>
            </a:pPr>
            <a:r>
              <a:rPr lang="fr-FR" b="1" u="sng" spc="-25" dirty="0"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cs typeface="Times New Roman" panose="02020603050405020304" pitchFamily="18" charset="0"/>
              </a:rPr>
              <a:t>Plateforme de l’inclusion-IAE -Insertion par l’Activité Economique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Animation des correspondants régionaux en charge de l’IAE 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Travaux de conception et de déploiement de la plateforme de l’inclusion avec la DPT (Direction du Partenariat) et la DINUM (</a:t>
            </a:r>
            <a:r>
              <a:rPr lang="fr-FR" sz="1000" b="1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La Direction Interministérielle du Numérique)</a:t>
            </a: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l’animation sur l’IAE dans un contexte de renouveau et de mise en place d’une plateforme dédiée à l’orientation vers l’IAE</a:t>
            </a:r>
          </a:p>
          <a:p>
            <a:pPr marL="342900" lvl="0" indent="-342900">
              <a:lnSpc>
                <a:spcPct val="107000"/>
              </a:lnSpc>
              <a:buClr>
                <a:schemeClr val="accent5">
                  <a:lumMod val="75000"/>
                </a:schemeClr>
              </a:buClr>
              <a:buFont typeface="+mj-lt"/>
              <a:buAutoNum type="arabicPeriod" startAt="3"/>
            </a:pPr>
            <a:r>
              <a:rPr lang="fr-FR" b="1" u="sng" spc="-25" dirty="0"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Marianne Light" panose="02000000000000000000" pitchFamily="50" charset="0"/>
                <a:cs typeface="Times New Roman" panose="02020603050405020304" pitchFamily="18" charset="0"/>
              </a:rPr>
              <a:t>Equip’emploi – Equip’recrut</a:t>
            </a:r>
          </a:p>
          <a:p>
            <a:pPr marL="342900" lvl="0" indent="-342900"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  <a:buFont typeface="Symbol" panose="05050102010706020507" pitchFamily="18" charset="2"/>
              <a:buChar char=""/>
            </a:pPr>
            <a:r>
              <a:rPr lang="fr-FR" sz="1000" spc="-25" dirty="0">
                <a:effectLst/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Déploiement et animation du réseau national du dispositif FSE Equip’emploi-Equip’recrut.</a:t>
            </a:r>
          </a:p>
          <a:p>
            <a:pPr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r>
              <a:rPr lang="fr-FR" b="1" spc="-25" dirty="0">
                <a:solidFill>
                  <a:schemeClr val="accent5">
                    <a:lumMod val="75000"/>
                  </a:schemeClr>
                </a:solid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2019-2020</a:t>
            </a: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 : </a:t>
            </a:r>
            <a:r>
              <a:rPr lang="fr-FR" sz="1050" b="1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Mission de chargée de projet dans le cadre du programme DAC</a:t>
            </a:r>
          </a:p>
          <a:p>
            <a:pPr marL="171450" indent="-171450">
              <a:lnSpc>
                <a:spcPct val="100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Déploiement du JRE en BFC et CVL</a:t>
            </a:r>
          </a:p>
          <a:p>
            <a:pPr marL="171450" indent="-171450">
              <a:lnSpc>
                <a:spcPct val="100000"/>
              </a:lnSpc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fr-FR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Création des conseils personnalisés avec la DSI de Nantes (IA : MARTY)</a:t>
            </a:r>
          </a:p>
          <a:p>
            <a:pPr>
              <a:lnSpc>
                <a:spcPct val="100000"/>
              </a:lnSpc>
              <a:buClr>
                <a:schemeClr val="accent5">
                  <a:lumMod val="75000"/>
                </a:schemeClr>
              </a:buClr>
            </a:pPr>
            <a:endParaRPr lang="fr-FR" sz="1050" b="1" spc="-25" dirty="0"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r>
              <a:rPr lang="fr-FR" b="1" spc="-25" dirty="0">
                <a:solidFill>
                  <a:schemeClr val="accent5">
                    <a:lumMod val="75000"/>
                  </a:schemeClr>
                </a:solid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2016-2018</a:t>
            </a:r>
            <a:r>
              <a:rPr lang="fr-FR" sz="1050" b="1" spc="-25" dirty="0">
                <a:solidFill>
                  <a:schemeClr val="accent5">
                    <a:lumMod val="75000"/>
                  </a:schemeClr>
                </a:solid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 </a:t>
            </a:r>
            <a:r>
              <a:rPr lang="fr-FR" sz="1050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: </a:t>
            </a:r>
            <a:r>
              <a:rPr lang="fr-FR" sz="1050" b="1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Responsable d’équipe placement/indemnisation</a:t>
            </a:r>
          </a:p>
          <a:p>
            <a:pPr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r>
              <a:rPr lang="fr-FR" b="1" spc="-25" dirty="0">
                <a:solidFill>
                  <a:schemeClr val="accent5">
                    <a:lumMod val="75000"/>
                  </a:schemeClr>
                </a:solid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2006-2016 </a:t>
            </a:r>
            <a:r>
              <a:rPr lang="fr-FR" sz="1050" b="1" spc="-25" dirty="0">
                <a:solidFill>
                  <a:schemeClr val="accent5">
                    <a:lumMod val="75000"/>
                  </a:schemeClr>
                </a:solidFill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: </a:t>
            </a:r>
            <a:r>
              <a:rPr lang="fr-FR" sz="1050" b="1" spc="-25" dirty="0">
                <a:latin typeface="Marianne Light" panose="02000000000000000000" pitchFamily="50" charset="0"/>
                <a:ea typeface="Marianne Light" panose="02000000000000000000" pitchFamily="50" charset="0"/>
                <a:cs typeface="Times New Roman" panose="02020603050405020304" pitchFamily="18" charset="0"/>
              </a:rPr>
              <a:t>Conseillère toutes dominantes avec 3 ans en double compétences – tutrice – contrôleuse</a:t>
            </a:r>
          </a:p>
          <a:p>
            <a:pPr lvl="0"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1200"/>
              </a:spcAft>
              <a:buClr>
                <a:srgbClr val="C0BABA"/>
              </a:buClr>
            </a:pPr>
            <a:endParaRPr lang="fr-FR" sz="1000" spc="-25" dirty="0">
              <a:effectLst/>
              <a:latin typeface="Marianne Light" panose="02000000000000000000" pitchFamily="50" charset="0"/>
              <a:ea typeface="Marianne Light" panose="02000000000000000000" pitchFamily="50" charset="0"/>
              <a:cs typeface="Times New Roman" panose="02020603050405020304" pitchFamily="18" charset="0"/>
            </a:endParaRPr>
          </a:p>
          <a:p>
            <a:r>
              <a:rPr lang="fr-FR" dirty="0"/>
              <a:t>1991-2003: Manager dans la grande distribution spécialisée (Decathlon, Séphora, NAF </a:t>
            </a:r>
            <a:r>
              <a:rPr lang="fr-FR" dirty="0" err="1"/>
              <a:t>NAF</a:t>
            </a:r>
            <a:r>
              <a:rPr lang="fr-FR" dirty="0"/>
              <a:t> Chevignon)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7140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PPT 2025">
  <a:themeElements>
    <a:clrScheme name="Personnalisé 1">
      <a:dk1>
        <a:srgbClr val="E6E1DB"/>
      </a:dk1>
      <a:lt1>
        <a:srgbClr val="F5F2EE"/>
      </a:lt1>
      <a:dk2>
        <a:srgbClr val="0D1440"/>
      </a:dk2>
      <a:lt2>
        <a:srgbClr val="293378"/>
      </a:lt2>
      <a:accent1>
        <a:srgbClr val="7E58A0"/>
      </a:accent1>
      <a:accent2>
        <a:srgbClr val="FFCC52"/>
      </a:accent2>
      <a:accent3>
        <a:srgbClr val="406BDE"/>
      </a:accent3>
      <a:accent4>
        <a:srgbClr val="D96B00"/>
      </a:accent4>
      <a:accent5>
        <a:srgbClr val="D92424"/>
      </a:accent5>
      <a:accent6>
        <a:srgbClr val="5C0F38"/>
      </a:accent6>
      <a:hlink>
        <a:srgbClr val="467886"/>
      </a:hlink>
      <a:folHlink>
        <a:srgbClr val="96607D"/>
      </a:folHlink>
    </a:clrScheme>
    <a:fontScheme name="France Travail">
      <a:majorFont>
        <a:latin typeface="Marianne bold"/>
        <a:ea typeface=""/>
        <a:cs typeface=""/>
      </a:majorFont>
      <a:minorFont>
        <a:latin typeface="Mariann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ème PPT 2025" id="{614F854D-603E-4300-91F0-C812F24FF618}" vid="{451FE3CB-BFFE-4475-9AAD-898378EEF03B}"/>
    </a:ext>
  </a:extLst>
</a:theme>
</file>

<file path=ppt/theme/theme2.xml><?xml version="1.0" encoding="utf-8"?>
<a:theme xmlns:a="http://schemas.openxmlformats.org/drawingml/2006/main" name="Portage 2">
  <a:themeElements>
    <a:clrScheme name="Office">
      <a:dk1>
        <a:srgbClr val="E6E1DB"/>
      </a:dk1>
      <a:lt1>
        <a:srgbClr val="F5F2EE"/>
      </a:lt1>
      <a:dk2>
        <a:srgbClr val="0D1440"/>
      </a:dk2>
      <a:lt2>
        <a:srgbClr val="293378"/>
      </a:lt2>
      <a:accent1>
        <a:srgbClr val="7E58A0"/>
      </a:accent1>
      <a:accent2>
        <a:srgbClr val="FFCC52"/>
      </a:accent2>
      <a:accent3>
        <a:srgbClr val="406BDE"/>
      </a:accent3>
      <a:accent4>
        <a:srgbClr val="D96B00"/>
      </a:accent4>
      <a:accent5>
        <a:srgbClr val="D92424"/>
      </a:accent5>
      <a:accent6>
        <a:srgbClr val="5C0F38"/>
      </a:accent6>
      <a:hlink>
        <a:srgbClr val="467886"/>
      </a:hlink>
      <a:folHlink>
        <a:srgbClr val="96607D"/>
      </a:folHlink>
    </a:clrScheme>
    <a:fontScheme name="Custom 2">
      <a:majorFont>
        <a:latin typeface="Marianne Bold"/>
        <a:ea typeface=""/>
        <a:cs typeface=""/>
      </a:majorFont>
      <a:minorFont>
        <a:latin typeface="Mariann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E6E1DB"/>
    </a:dk1>
    <a:lt1>
      <a:srgbClr val="F5F2EE"/>
    </a:lt1>
    <a:dk2>
      <a:srgbClr val="0D1440"/>
    </a:dk2>
    <a:lt2>
      <a:srgbClr val="293378"/>
    </a:lt2>
    <a:accent1>
      <a:srgbClr val="7E58A0"/>
    </a:accent1>
    <a:accent2>
      <a:srgbClr val="FFCC52"/>
    </a:accent2>
    <a:accent3>
      <a:srgbClr val="406BDE"/>
    </a:accent3>
    <a:accent4>
      <a:srgbClr val="D96B00"/>
    </a:accent4>
    <a:accent5>
      <a:srgbClr val="D92424"/>
    </a:accent5>
    <a:accent6>
      <a:srgbClr val="5C0F38"/>
    </a:accent6>
    <a:hlink>
      <a:srgbClr val="467886"/>
    </a:hlink>
    <a:folHlink>
      <a:srgbClr val="96607D"/>
    </a:folHlink>
  </a:clrScheme>
</a:themeOverride>
</file>

<file path=docMetadata/LabelInfo.xml><?xml version="1.0" encoding="utf-8"?>
<clbl:labelList xmlns:clbl="http://schemas.microsoft.com/office/2020/mipLabelMetadata">
  <clbl:label id="{55a8600f-4ee6-4bb5-8f14-53589536b6df}" enabled="0" method="" siteId="{55a8600f-4ee6-4bb5-8f14-53589536b6d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Thème PPT 2025</Template>
  <TotalTime>81</TotalTime>
  <Words>744</Words>
  <Application>Microsoft Office PowerPoint</Application>
  <PresentationFormat>Format US (216 x 279 mm)</PresentationFormat>
  <Paragraphs>81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2" baseType="lpstr">
      <vt:lpstr>Arial</vt:lpstr>
      <vt:lpstr>Calibri</vt:lpstr>
      <vt:lpstr>Marianne</vt:lpstr>
      <vt:lpstr>Marianne bold</vt:lpstr>
      <vt:lpstr>Marianne Light</vt:lpstr>
      <vt:lpstr>Marianne Medium</vt:lpstr>
      <vt:lpstr>Symbol</vt:lpstr>
      <vt:lpstr>Wingdings</vt:lpstr>
      <vt:lpstr>Thème PPT 2025</vt:lpstr>
      <vt:lpstr>Portage 2</vt:lpstr>
      <vt:lpstr>Nathalie DUPUY</vt:lpstr>
      <vt:lpstr>Présentation PowerPoint</vt:lpstr>
    </vt:vector>
  </TitlesOfParts>
  <Company>France Travail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DUPUY Nathalie</dc:creator>
  <cp:lastModifiedBy>DUPUY Nathalie</cp:lastModifiedBy>
  <cp:revision>1</cp:revision>
  <dcterms:created xsi:type="dcterms:W3CDTF">2025-06-12T14:38:51Z</dcterms:created>
  <dcterms:modified xsi:type="dcterms:W3CDTF">2025-06-12T16:00:02Z</dcterms:modified>
</cp:coreProperties>
</file>